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4" r:id="rId12"/>
    <p:sldId id="268" r:id="rId13"/>
    <p:sldId id="269" r:id="rId14"/>
    <p:sldId id="270" r:id="rId15"/>
    <p:sldId id="266" r:id="rId16"/>
    <p:sldId id="267" r:id="rId17"/>
    <p:sldId id="273" r:id="rId18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83"/>
        <p:guide pos="214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3410585" cy="6858000"/>
          </a:xfrm>
          <a:custGeom>
            <a:avLst/>
            <a:gdLst/>
            <a:ahLst/>
            <a:cxnLst/>
            <a:rect l="l" t="t" r="r" b="b"/>
            <a:pathLst>
              <a:path w="3410585" h="6858000">
                <a:moveTo>
                  <a:pt x="3410267" y="410108"/>
                </a:moveTo>
                <a:lnTo>
                  <a:pt x="3398228" y="410108"/>
                </a:lnTo>
                <a:lnTo>
                  <a:pt x="3398228" y="0"/>
                </a:lnTo>
                <a:lnTo>
                  <a:pt x="3390608" y="0"/>
                </a:lnTo>
                <a:lnTo>
                  <a:pt x="3390608" y="6448196"/>
                </a:lnTo>
                <a:lnTo>
                  <a:pt x="2958427" y="6448196"/>
                </a:lnTo>
                <a:lnTo>
                  <a:pt x="2958427" y="6023940"/>
                </a:lnTo>
                <a:lnTo>
                  <a:pt x="3390608" y="6023940"/>
                </a:lnTo>
                <a:lnTo>
                  <a:pt x="3390608" y="6016320"/>
                </a:lnTo>
                <a:lnTo>
                  <a:pt x="2958427" y="6016320"/>
                </a:lnTo>
                <a:lnTo>
                  <a:pt x="2958427" y="5596026"/>
                </a:lnTo>
                <a:lnTo>
                  <a:pt x="3390608" y="5596026"/>
                </a:lnTo>
                <a:lnTo>
                  <a:pt x="3390608" y="5588406"/>
                </a:lnTo>
                <a:lnTo>
                  <a:pt x="2958427" y="5588406"/>
                </a:lnTo>
                <a:lnTo>
                  <a:pt x="2958427" y="5164163"/>
                </a:lnTo>
                <a:lnTo>
                  <a:pt x="3390608" y="5164163"/>
                </a:lnTo>
                <a:lnTo>
                  <a:pt x="3390608" y="5156530"/>
                </a:lnTo>
                <a:lnTo>
                  <a:pt x="2958427" y="5156530"/>
                </a:lnTo>
                <a:lnTo>
                  <a:pt x="2958427" y="4736236"/>
                </a:lnTo>
                <a:lnTo>
                  <a:pt x="3390608" y="4736236"/>
                </a:lnTo>
                <a:lnTo>
                  <a:pt x="3390608" y="4728616"/>
                </a:lnTo>
                <a:lnTo>
                  <a:pt x="2958427" y="4728616"/>
                </a:lnTo>
                <a:lnTo>
                  <a:pt x="2958427" y="4304373"/>
                </a:lnTo>
                <a:lnTo>
                  <a:pt x="3390608" y="4304373"/>
                </a:lnTo>
                <a:lnTo>
                  <a:pt x="3390608" y="4296753"/>
                </a:lnTo>
                <a:lnTo>
                  <a:pt x="2958427" y="4296753"/>
                </a:lnTo>
                <a:lnTo>
                  <a:pt x="2958427" y="3876459"/>
                </a:lnTo>
                <a:lnTo>
                  <a:pt x="3390608" y="3876459"/>
                </a:lnTo>
                <a:lnTo>
                  <a:pt x="3390608" y="3868839"/>
                </a:lnTo>
                <a:lnTo>
                  <a:pt x="2958427" y="3868839"/>
                </a:lnTo>
                <a:lnTo>
                  <a:pt x="2958427" y="3437051"/>
                </a:lnTo>
                <a:lnTo>
                  <a:pt x="2958427" y="3424923"/>
                </a:lnTo>
                <a:lnTo>
                  <a:pt x="2958427" y="3424783"/>
                </a:lnTo>
                <a:lnTo>
                  <a:pt x="3390608" y="3424783"/>
                </a:lnTo>
                <a:lnTo>
                  <a:pt x="3390608" y="3417151"/>
                </a:lnTo>
                <a:lnTo>
                  <a:pt x="2958427" y="3417151"/>
                </a:lnTo>
                <a:lnTo>
                  <a:pt x="2958427" y="2997098"/>
                </a:lnTo>
                <a:lnTo>
                  <a:pt x="3390608" y="2997098"/>
                </a:lnTo>
                <a:lnTo>
                  <a:pt x="3390608" y="2989478"/>
                </a:lnTo>
                <a:lnTo>
                  <a:pt x="2958427" y="2989478"/>
                </a:lnTo>
                <a:lnTo>
                  <a:pt x="2958427" y="2565222"/>
                </a:lnTo>
                <a:lnTo>
                  <a:pt x="3390608" y="2565222"/>
                </a:lnTo>
                <a:lnTo>
                  <a:pt x="3390608" y="2557602"/>
                </a:lnTo>
                <a:lnTo>
                  <a:pt x="2958427" y="2557602"/>
                </a:lnTo>
                <a:lnTo>
                  <a:pt x="2958427" y="2137308"/>
                </a:lnTo>
                <a:lnTo>
                  <a:pt x="3390608" y="2137308"/>
                </a:lnTo>
                <a:lnTo>
                  <a:pt x="3390608" y="2129688"/>
                </a:lnTo>
                <a:lnTo>
                  <a:pt x="2958427" y="2129688"/>
                </a:lnTo>
                <a:lnTo>
                  <a:pt x="2958427" y="1705432"/>
                </a:lnTo>
                <a:lnTo>
                  <a:pt x="3390608" y="1705432"/>
                </a:lnTo>
                <a:lnTo>
                  <a:pt x="3390608" y="1697812"/>
                </a:lnTo>
                <a:lnTo>
                  <a:pt x="2958427" y="1697812"/>
                </a:lnTo>
                <a:lnTo>
                  <a:pt x="2958427" y="1277518"/>
                </a:lnTo>
                <a:lnTo>
                  <a:pt x="3390608" y="1277518"/>
                </a:lnTo>
                <a:lnTo>
                  <a:pt x="3390608" y="1269898"/>
                </a:lnTo>
                <a:lnTo>
                  <a:pt x="2958427" y="1269898"/>
                </a:lnTo>
                <a:lnTo>
                  <a:pt x="2958427" y="845642"/>
                </a:lnTo>
                <a:lnTo>
                  <a:pt x="3390608" y="845642"/>
                </a:lnTo>
                <a:lnTo>
                  <a:pt x="3390608" y="838022"/>
                </a:lnTo>
                <a:lnTo>
                  <a:pt x="2958427" y="838022"/>
                </a:lnTo>
                <a:lnTo>
                  <a:pt x="2958427" y="417728"/>
                </a:lnTo>
                <a:lnTo>
                  <a:pt x="3390608" y="417728"/>
                </a:lnTo>
                <a:lnTo>
                  <a:pt x="3390608" y="410108"/>
                </a:lnTo>
                <a:lnTo>
                  <a:pt x="2958427" y="410108"/>
                </a:lnTo>
                <a:lnTo>
                  <a:pt x="2958427" y="0"/>
                </a:lnTo>
                <a:lnTo>
                  <a:pt x="2950807" y="0"/>
                </a:lnTo>
                <a:lnTo>
                  <a:pt x="2950807" y="6448196"/>
                </a:lnTo>
                <a:lnTo>
                  <a:pt x="2518626" y="6448196"/>
                </a:lnTo>
                <a:lnTo>
                  <a:pt x="2518626" y="6023940"/>
                </a:lnTo>
                <a:lnTo>
                  <a:pt x="2950807" y="6023940"/>
                </a:lnTo>
                <a:lnTo>
                  <a:pt x="2950807" y="6016320"/>
                </a:lnTo>
                <a:lnTo>
                  <a:pt x="2518626" y="6016320"/>
                </a:lnTo>
                <a:lnTo>
                  <a:pt x="2518626" y="5596026"/>
                </a:lnTo>
                <a:lnTo>
                  <a:pt x="2950807" y="5596026"/>
                </a:lnTo>
                <a:lnTo>
                  <a:pt x="2950807" y="5588406"/>
                </a:lnTo>
                <a:lnTo>
                  <a:pt x="2518626" y="5588406"/>
                </a:lnTo>
                <a:lnTo>
                  <a:pt x="2518626" y="5164163"/>
                </a:lnTo>
                <a:lnTo>
                  <a:pt x="2950807" y="5164163"/>
                </a:lnTo>
                <a:lnTo>
                  <a:pt x="2950807" y="5156530"/>
                </a:lnTo>
                <a:lnTo>
                  <a:pt x="2518626" y="5156530"/>
                </a:lnTo>
                <a:lnTo>
                  <a:pt x="2518626" y="4736236"/>
                </a:lnTo>
                <a:lnTo>
                  <a:pt x="2950807" y="4736236"/>
                </a:lnTo>
                <a:lnTo>
                  <a:pt x="2950807" y="4728616"/>
                </a:lnTo>
                <a:lnTo>
                  <a:pt x="2518626" y="4728616"/>
                </a:lnTo>
                <a:lnTo>
                  <a:pt x="2518626" y="4304373"/>
                </a:lnTo>
                <a:lnTo>
                  <a:pt x="2950807" y="4304373"/>
                </a:lnTo>
                <a:lnTo>
                  <a:pt x="2950807" y="4296753"/>
                </a:lnTo>
                <a:lnTo>
                  <a:pt x="2518626" y="4296753"/>
                </a:lnTo>
                <a:lnTo>
                  <a:pt x="2518626" y="3876459"/>
                </a:lnTo>
                <a:lnTo>
                  <a:pt x="2950807" y="3876459"/>
                </a:lnTo>
                <a:lnTo>
                  <a:pt x="2950807" y="3868839"/>
                </a:lnTo>
                <a:lnTo>
                  <a:pt x="2518626" y="3868839"/>
                </a:lnTo>
                <a:lnTo>
                  <a:pt x="2518626" y="3437051"/>
                </a:lnTo>
                <a:lnTo>
                  <a:pt x="2518626" y="3424923"/>
                </a:lnTo>
                <a:lnTo>
                  <a:pt x="2518626" y="3424783"/>
                </a:lnTo>
                <a:lnTo>
                  <a:pt x="2950807" y="3424783"/>
                </a:lnTo>
                <a:lnTo>
                  <a:pt x="2950807" y="3417151"/>
                </a:lnTo>
                <a:lnTo>
                  <a:pt x="2518626" y="3417151"/>
                </a:lnTo>
                <a:lnTo>
                  <a:pt x="2518626" y="2997098"/>
                </a:lnTo>
                <a:lnTo>
                  <a:pt x="2950807" y="2997098"/>
                </a:lnTo>
                <a:lnTo>
                  <a:pt x="2950807" y="2989478"/>
                </a:lnTo>
                <a:lnTo>
                  <a:pt x="2518626" y="2989478"/>
                </a:lnTo>
                <a:lnTo>
                  <a:pt x="2518626" y="2565222"/>
                </a:lnTo>
                <a:lnTo>
                  <a:pt x="2950807" y="2565222"/>
                </a:lnTo>
                <a:lnTo>
                  <a:pt x="2950807" y="2557602"/>
                </a:lnTo>
                <a:lnTo>
                  <a:pt x="2518626" y="2557602"/>
                </a:lnTo>
                <a:lnTo>
                  <a:pt x="2518626" y="2137308"/>
                </a:lnTo>
                <a:lnTo>
                  <a:pt x="2950807" y="2137308"/>
                </a:lnTo>
                <a:lnTo>
                  <a:pt x="2950807" y="2129688"/>
                </a:lnTo>
                <a:lnTo>
                  <a:pt x="2518626" y="2129688"/>
                </a:lnTo>
                <a:lnTo>
                  <a:pt x="2518626" y="1705432"/>
                </a:lnTo>
                <a:lnTo>
                  <a:pt x="2950807" y="1705432"/>
                </a:lnTo>
                <a:lnTo>
                  <a:pt x="2950807" y="1697812"/>
                </a:lnTo>
                <a:lnTo>
                  <a:pt x="2518626" y="1697812"/>
                </a:lnTo>
                <a:lnTo>
                  <a:pt x="2518626" y="1277518"/>
                </a:lnTo>
                <a:lnTo>
                  <a:pt x="2950807" y="1277518"/>
                </a:lnTo>
                <a:lnTo>
                  <a:pt x="2950807" y="1269898"/>
                </a:lnTo>
                <a:lnTo>
                  <a:pt x="2518626" y="1269898"/>
                </a:lnTo>
                <a:lnTo>
                  <a:pt x="2518626" y="845642"/>
                </a:lnTo>
                <a:lnTo>
                  <a:pt x="2950807" y="845642"/>
                </a:lnTo>
                <a:lnTo>
                  <a:pt x="2950807" y="838022"/>
                </a:lnTo>
                <a:lnTo>
                  <a:pt x="2518626" y="838022"/>
                </a:lnTo>
                <a:lnTo>
                  <a:pt x="2518626" y="417728"/>
                </a:lnTo>
                <a:lnTo>
                  <a:pt x="2950807" y="417728"/>
                </a:lnTo>
                <a:lnTo>
                  <a:pt x="2950807" y="410108"/>
                </a:lnTo>
                <a:lnTo>
                  <a:pt x="2518626" y="410108"/>
                </a:lnTo>
                <a:lnTo>
                  <a:pt x="2518626" y="0"/>
                </a:lnTo>
                <a:lnTo>
                  <a:pt x="2511006" y="0"/>
                </a:lnTo>
                <a:lnTo>
                  <a:pt x="2511006" y="6448196"/>
                </a:lnTo>
                <a:lnTo>
                  <a:pt x="2078824" y="6448196"/>
                </a:lnTo>
                <a:lnTo>
                  <a:pt x="2078824" y="6023940"/>
                </a:lnTo>
                <a:lnTo>
                  <a:pt x="2511006" y="6023940"/>
                </a:lnTo>
                <a:lnTo>
                  <a:pt x="2511006" y="6016320"/>
                </a:lnTo>
                <a:lnTo>
                  <a:pt x="2078824" y="6016320"/>
                </a:lnTo>
                <a:lnTo>
                  <a:pt x="2078824" y="5596026"/>
                </a:lnTo>
                <a:lnTo>
                  <a:pt x="2511006" y="5596026"/>
                </a:lnTo>
                <a:lnTo>
                  <a:pt x="2511006" y="5588406"/>
                </a:lnTo>
                <a:lnTo>
                  <a:pt x="2078824" y="5588406"/>
                </a:lnTo>
                <a:lnTo>
                  <a:pt x="2078824" y="5164163"/>
                </a:lnTo>
                <a:lnTo>
                  <a:pt x="2511006" y="5164163"/>
                </a:lnTo>
                <a:lnTo>
                  <a:pt x="2511006" y="5156530"/>
                </a:lnTo>
                <a:lnTo>
                  <a:pt x="2078824" y="5156530"/>
                </a:lnTo>
                <a:lnTo>
                  <a:pt x="2078824" y="4736236"/>
                </a:lnTo>
                <a:lnTo>
                  <a:pt x="2511006" y="4736236"/>
                </a:lnTo>
                <a:lnTo>
                  <a:pt x="2511006" y="4728616"/>
                </a:lnTo>
                <a:lnTo>
                  <a:pt x="2078824" y="4728616"/>
                </a:lnTo>
                <a:lnTo>
                  <a:pt x="2078824" y="4304373"/>
                </a:lnTo>
                <a:lnTo>
                  <a:pt x="2511006" y="4304373"/>
                </a:lnTo>
                <a:lnTo>
                  <a:pt x="2511006" y="4296753"/>
                </a:lnTo>
                <a:lnTo>
                  <a:pt x="2078824" y="4296753"/>
                </a:lnTo>
                <a:lnTo>
                  <a:pt x="2078824" y="3876459"/>
                </a:lnTo>
                <a:lnTo>
                  <a:pt x="2511006" y="3876459"/>
                </a:lnTo>
                <a:lnTo>
                  <a:pt x="2511006" y="3868839"/>
                </a:lnTo>
                <a:lnTo>
                  <a:pt x="2078824" y="3868839"/>
                </a:lnTo>
                <a:lnTo>
                  <a:pt x="2078824" y="3437051"/>
                </a:lnTo>
                <a:lnTo>
                  <a:pt x="2078824" y="3424923"/>
                </a:lnTo>
                <a:lnTo>
                  <a:pt x="2078824" y="3424783"/>
                </a:lnTo>
                <a:lnTo>
                  <a:pt x="2511006" y="3424783"/>
                </a:lnTo>
                <a:lnTo>
                  <a:pt x="2511006" y="3417151"/>
                </a:lnTo>
                <a:lnTo>
                  <a:pt x="2078824" y="3417151"/>
                </a:lnTo>
                <a:lnTo>
                  <a:pt x="2078824" y="2997098"/>
                </a:lnTo>
                <a:lnTo>
                  <a:pt x="2511006" y="2997098"/>
                </a:lnTo>
                <a:lnTo>
                  <a:pt x="2511006" y="2989478"/>
                </a:lnTo>
                <a:lnTo>
                  <a:pt x="2078824" y="2989478"/>
                </a:lnTo>
                <a:lnTo>
                  <a:pt x="2078824" y="2565222"/>
                </a:lnTo>
                <a:lnTo>
                  <a:pt x="2511006" y="2565222"/>
                </a:lnTo>
                <a:lnTo>
                  <a:pt x="2511006" y="2557602"/>
                </a:lnTo>
                <a:lnTo>
                  <a:pt x="2078824" y="2557602"/>
                </a:lnTo>
                <a:lnTo>
                  <a:pt x="2078824" y="2137308"/>
                </a:lnTo>
                <a:lnTo>
                  <a:pt x="2511006" y="2137308"/>
                </a:lnTo>
                <a:lnTo>
                  <a:pt x="2511006" y="2129688"/>
                </a:lnTo>
                <a:lnTo>
                  <a:pt x="2078824" y="2129688"/>
                </a:lnTo>
                <a:lnTo>
                  <a:pt x="2078824" y="1705432"/>
                </a:lnTo>
                <a:lnTo>
                  <a:pt x="2511006" y="1705432"/>
                </a:lnTo>
                <a:lnTo>
                  <a:pt x="2511006" y="1697812"/>
                </a:lnTo>
                <a:lnTo>
                  <a:pt x="2078824" y="1697812"/>
                </a:lnTo>
                <a:lnTo>
                  <a:pt x="2078824" y="1277518"/>
                </a:lnTo>
                <a:lnTo>
                  <a:pt x="2511006" y="1277518"/>
                </a:lnTo>
                <a:lnTo>
                  <a:pt x="2511006" y="1269898"/>
                </a:lnTo>
                <a:lnTo>
                  <a:pt x="2078824" y="1269898"/>
                </a:lnTo>
                <a:lnTo>
                  <a:pt x="2078824" y="845642"/>
                </a:lnTo>
                <a:lnTo>
                  <a:pt x="2511006" y="845642"/>
                </a:lnTo>
                <a:lnTo>
                  <a:pt x="2511006" y="838022"/>
                </a:lnTo>
                <a:lnTo>
                  <a:pt x="2078824" y="838022"/>
                </a:lnTo>
                <a:lnTo>
                  <a:pt x="2078824" y="417728"/>
                </a:lnTo>
                <a:lnTo>
                  <a:pt x="2511006" y="417728"/>
                </a:lnTo>
                <a:lnTo>
                  <a:pt x="2511006" y="410108"/>
                </a:lnTo>
                <a:lnTo>
                  <a:pt x="2078824" y="410108"/>
                </a:lnTo>
                <a:lnTo>
                  <a:pt x="2078824" y="0"/>
                </a:lnTo>
                <a:lnTo>
                  <a:pt x="2071204" y="0"/>
                </a:lnTo>
                <a:lnTo>
                  <a:pt x="2071204" y="6448196"/>
                </a:lnTo>
                <a:lnTo>
                  <a:pt x="1642986" y="6448196"/>
                </a:lnTo>
                <a:lnTo>
                  <a:pt x="1642986" y="6023940"/>
                </a:lnTo>
                <a:lnTo>
                  <a:pt x="2071204" y="6023940"/>
                </a:lnTo>
                <a:lnTo>
                  <a:pt x="2071204" y="6016320"/>
                </a:lnTo>
                <a:lnTo>
                  <a:pt x="1642986" y="6016320"/>
                </a:lnTo>
                <a:lnTo>
                  <a:pt x="1642986" y="5596026"/>
                </a:lnTo>
                <a:lnTo>
                  <a:pt x="2071204" y="5596026"/>
                </a:lnTo>
                <a:lnTo>
                  <a:pt x="2071204" y="5588406"/>
                </a:lnTo>
                <a:lnTo>
                  <a:pt x="1642986" y="5588406"/>
                </a:lnTo>
                <a:lnTo>
                  <a:pt x="1642986" y="5164163"/>
                </a:lnTo>
                <a:lnTo>
                  <a:pt x="2071204" y="5164163"/>
                </a:lnTo>
                <a:lnTo>
                  <a:pt x="2071204" y="5156530"/>
                </a:lnTo>
                <a:lnTo>
                  <a:pt x="1642986" y="5156530"/>
                </a:lnTo>
                <a:lnTo>
                  <a:pt x="1642986" y="4736236"/>
                </a:lnTo>
                <a:lnTo>
                  <a:pt x="2071204" y="4736236"/>
                </a:lnTo>
                <a:lnTo>
                  <a:pt x="2071204" y="4728616"/>
                </a:lnTo>
                <a:lnTo>
                  <a:pt x="1642986" y="4728616"/>
                </a:lnTo>
                <a:lnTo>
                  <a:pt x="1642986" y="4304373"/>
                </a:lnTo>
                <a:lnTo>
                  <a:pt x="2071204" y="4304373"/>
                </a:lnTo>
                <a:lnTo>
                  <a:pt x="2071204" y="4296753"/>
                </a:lnTo>
                <a:lnTo>
                  <a:pt x="1642986" y="4296753"/>
                </a:lnTo>
                <a:lnTo>
                  <a:pt x="1642986" y="3876459"/>
                </a:lnTo>
                <a:lnTo>
                  <a:pt x="2071204" y="3876459"/>
                </a:lnTo>
                <a:lnTo>
                  <a:pt x="2071204" y="3868839"/>
                </a:lnTo>
                <a:lnTo>
                  <a:pt x="1642986" y="3868839"/>
                </a:lnTo>
                <a:lnTo>
                  <a:pt x="1642986" y="3437051"/>
                </a:lnTo>
                <a:lnTo>
                  <a:pt x="1642986" y="3424923"/>
                </a:lnTo>
                <a:lnTo>
                  <a:pt x="1642986" y="3424783"/>
                </a:lnTo>
                <a:lnTo>
                  <a:pt x="2071204" y="3424783"/>
                </a:lnTo>
                <a:lnTo>
                  <a:pt x="2071204" y="3417151"/>
                </a:lnTo>
                <a:lnTo>
                  <a:pt x="1642986" y="3417151"/>
                </a:lnTo>
                <a:lnTo>
                  <a:pt x="1642986" y="2997098"/>
                </a:lnTo>
                <a:lnTo>
                  <a:pt x="2071204" y="2997098"/>
                </a:lnTo>
                <a:lnTo>
                  <a:pt x="2071204" y="2989478"/>
                </a:lnTo>
                <a:lnTo>
                  <a:pt x="1642986" y="2989478"/>
                </a:lnTo>
                <a:lnTo>
                  <a:pt x="1642986" y="2565222"/>
                </a:lnTo>
                <a:lnTo>
                  <a:pt x="2071204" y="2565222"/>
                </a:lnTo>
                <a:lnTo>
                  <a:pt x="2071204" y="2557602"/>
                </a:lnTo>
                <a:lnTo>
                  <a:pt x="1642986" y="2557602"/>
                </a:lnTo>
                <a:lnTo>
                  <a:pt x="1642986" y="2137308"/>
                </a:lnTo>
                <a:lnTo>
                  <a:pt x="2071204" y="2137308"/>
                </a:lnTo>
                <a:lnTo>
                  <a:pt x="2071204" y="2129688"/>
                </a:lnTo>
                <a:lnTo>
                  <a:pt x="1642986" y="2129688"/>
                </a:lnTo>
                <a:lnTo>
                  <a:pt x="1642986" y="1705432"/>
                </a:lnTo>
                <a:lnTo>
                  <a:pt x="2071204" y="1705432"/>
                </a:lnTo>
                <a:lnTo>
                  <a:pt x="2071204" y="1697812"/>
                </a:lnTo>
                <a:lnTo>
                  <a:pt x="1642986" y="1697812"/>
                </a:lnTo>
                <a:lnTo>
                  <a:pt x="1642986" y="1277518"/>
                </a:lnTo>
                <a:lnTo>
                  <a:pt x="2071204" y="1277518"/>
                </a:lnTo>
                <a:lnTo>
                  <a:pt x="2071204" y="1269898"/>
                </a:lnTo>
                <a:lnTo>
                  <a:pt x="1642986" y="1269898"/>
                </a:lnTo>
                <a:lnTo>
                  <a:pt x="1642986" y="845642"/>
                </a:lnTo>
                <a:lnTo>
                  <a:pt x="2071204" y="845642"/>
                </a:lnTo>
                <a:lnTo>
                  <a:pt x="2071204" y="838022"/>
                </a:lnTo>
                <a:lnTo>
                  <a:pt x="1642986" y="838022"/>
                </a:lnTo>
                <a:lnTo>
                  <a:pt x="1642986" y="417728"/>
                </a:lnTo>
                <a:lnTo>
                  <a:pt x="2071204" y="417728"/>
                </a:lnTo>
                <a:lnTo>
                  <a:pt x="2071204" y="410108"/>
                </a:lnTo>
                <a:lnTo>
                  <a:pt x="1642986" y="410108"/>
                </a:lnTo>
                <a:lnTo>
                  <a:pt x="1642986" y="0"/>
                </a:lnTo>
                <a:lnTo>
                  <a:pt x="1635366" y="0"/>
                </a:lnTo>
                <a:lnTo>
                  <a:pt x="1635366" y="6448196"/>
                </a:lnTo>
                <a:lnTo>
                  <a:pt x="1203185" y="6448196"/>
                </a:lnTo>
                <a:lnTo>
                  <a:pt x="1203185" y="6023940"/>
                </a:lnTo>
                <a:lnTo>
                  <a:pt x="1635366" y="6023940"/>
                </a:lnTo>
                <a:lnTo>
                  <a:pt x="1635366" y="6016320"/>
                </a:lnTo>
                <a:lnTo>
                  <a:pt x="1203185" y="6016320"/>
                </a:lnTo>
                <a:lnTo>
                  <a:pt x="1203185" y="5596026"/>
                </a:lnTo>
                <a:lnTo>
                  <a:pt x="1635366" y="5596026"/>
                </a:lnTo>
                <a:lnTo>
                  <a:pt x="1635366" y="5588406"/>
                </a:lnTo>
                <a:lnTo>
                  <a:pt x="1203185" y="5588406"/>
                </a:lnTo>
                <a:lnTo>
                  <a:pt x="1203185" y="5164163"/>
                </a:lnTo>
                <a:lnTo>
                  <a:pt x="1635366" y="5164163"/>
                </a:lnTo>
                <a:lnTo>
                  <a:pt x="1635366" y="5156530"/>
                </a:lnTo>
                <a:lnTo>
                  <a:pt x="1203185" y="5156530"/>
                </a:lnTo>
                <a:lnTo>
                  <a:pt x="1203185" y="4736236"/>
                </a:lnTo>
                <a:lnTo>
                  <a:pt x="1635366" y="4736236"/>
                </a:lnTo>
                <a:lnTo>
                  <a:pt x="1635366" y="4728616"/>
                </a:lnTo>
                <a:lnTo>
                  <a:pt x="1203185" y="4728616"/>
                </a:lnTo>
                <a:lnTo>
                  <a:pt x="1203185" y="4304373"/>
                </a:lnTo>
                <a:lnTo>
                  <a:pt x="1635366" y="4304373"/>
                </a:lnTo>
                <a:lnTo>
                  <a:pt x="1635366" y="4296753"/>
                </a:lnTo>
                <a:lnTo>
                  <a:pt x="1203185" y="4296753"/>
                </a:lnTo>
                <a:lnTo>
                  <a:pt x="1203185" y="3876459"/>
                </a:lnTo>
                <a:lnTo>
                  <a:pt x="1635366" y="3876459"/>
                </a:lnTo>
                <a:lnTo>
                  <a:pt x="1635366" y="3868839"/>
                </a:lnTo>
                <a:lnTo>
                  <a:pt x="1203185" y="3868839"/>
                </a:lnTo>
                <a:lnTo>
                  <a:pt x="1203185" y="3437051"/>
                </a:lnTo>
                <a:lnTo>
                  <a:pt x="1203185" y="3424923"/>
                </a:lnTo>
                <a:lnTo>
                  <a:pt x="1203185" y="3424783"/>
                </a:lnTo>
                <a:lnTo>
                  <a:pt x="1635366" y="3424783"/>
                </a:lnTo>
                <a:lnTo>
                  <a:pt x="1635366" y="3417151"/>
                </a:lnTo>
                <a:lnTo>
                  <a:pt x="1203185" y="3417151"/>
                </a:lnTo>
                <a:lnTo>
                  <a:pt x="1203185" y="2997098"/>
                </a:lnTo>
                <a:lnTo>
                  <a:pt x="1635366" y="2997098"/>
                </a:lnTo>
                <a:lnTo>
                  <a:pt x="1635366" y="2989478"/>
                </a:lnTo>
                <a:lnTo>
                  <a:pt x="1203185" y="2989478"/>
                </a:lnTo>
                <a:lnTo>
                  <a:pt x="1203185" y="2565222"/>
                </a:lnTo>
                <a:lnTo>
                  <a:pt x="1635366" y="2565222"/>
                </a:lnTo>
                <a:lnTo>
                  <a:pt x="1635366" y="2557602"/>
                </a:lnTo>
                <a:lnTo>
                  <a:pt x="1203185" y="2557602"/>
                </a:lnTo>
                <a:lnTo>
                  <a:pt x="1203185" y="2137308"/>
                </a:lnTo>
                <a:lnTo>
                  <a:pt x="1635366" y="2137308"/>
                </a:lnTo>
                <a:lnTo>
                  <a:pt x="1635366" y="2129688"/>
                </a:lnTo>
                <a:lnTo>
                  <a:pt x="1203185" y="2129688"/>
                </a:lnTo>
                <a:lnTo>
                  <a:pt x="1203185" y="1705432"/>
                </a:lnTo>
                <a:lnTo>
                  <a:pt x="1635366" y="1705432"/>
                </a:lnTo>
                <a:lnTo>
                  <a:pt x="1635366" y="1697812"/>
                </a:lnTo>
                <a:lnTo>
                  <a:pt x="1203185" y="1697812"/>
                </a:lnTo>
                <a:lnTo>
                  <a:pt x="1203185" y="1277518"/>
                </a:lnTo>
                <a:lnTo>
                  <a:pt x="1635366" y="1277518"/>
                </a:lnTo>
                <a:lnTo>
                  <a:pt x="1635366" y="1269898"/>
                </a:lnTo>
                <a:lnTo>
                  <a:pt x="1203185" y="1269898"/>
                </a:lnTo>
                <a:lnTo>
                  <a:pt x="1203185" y="845642"/>
                </a:lnTo>
                <a:lnTo>
                  <a:pt x="1635366" y="845642"/>
                </a:lnTo>
                <a:lnTo>
                  <a:pt x="1635366" y="838022"/>
                </a:lnTo>
                <a:lnTo>
                  <a:pt x="1203185" y="838022"/>
                </a:lnTo>
                <a:lnTo>
                  <a:pt x="1203185" y="417728"/>
                </a:lnTo>
                <a:lnTo>
                  <a:pt x="1635366" y="417728"/>
                </a:lnTo>
                <a:lnTo>
                  <a:pt x="1635366" y="410108"/>
                </a:lnTo>
                <a:lnTo>
                  <a:pt x="1203185" y="410108"/>
                </a:lnTo>
                <a:lnTo>
                  <a:pt x="1203185" y="0"/>
                </a:lnTo>
                <a:lnTo>
                  <a:pt x="1195565" y="0"/>
                </a:lnTo>
                <a:lnTo>
                  <a:pt x="1195565" y="6448196"/>
                </a:lnTo>
                <a:lnTo>
                  <a:pt x="763384" y="6448196"/>
                </a:lnTo>
                <a:lnTo>
                  <a:pt x="763384" y="6023940"/>
                </a:lnTo>
                <a:lnTo>
                  <a:pt x="1195565" y="6023940"/>
                </a:lnTo>
                <a:lnTo>
                  <a:pt x="1195565" y="6016320"/>
                </a:lnTo>
                <a:lnTo>
                  <a:pt x="763384" y="6016320"/>
                </a:lnTo>
                <a:lnTo>
                  <a:pt x="763384" y="5596026"/>
                </a:lnTo>
                <a:lnTo>
                  <a:pt x="1195565" y="5596026"/>
                </a:lnTo>
                <a:lnTo>
                  <a:pt x="1195565" y="5588406"/>
                </a:lnTo>
                <a:lnTo>
                  <a:pt x="763384" y="5588406"/>
                </a:lnTo>
                <a:lnTo>
                  <a:pt x="763384" y="5164163"/>
                </a:lnTo>
                <a:lnTo>
                  <a:pt x="1195565" y="5164163"/>
                </a:lnTo>
                <a:lnTo>
                  <a:pt x="1195565" y="5156530"/>
                </a:lnTo>
                <a:lnTo>
                  <a:pt x="763384" y="5156530"/>
                </a:lnTo>
                <a:lnTo>
                  <a:pt x="763384" y="4736236"/>
                </a:lnTo>
                <a:lnTo>
                  <a:pt x="1195565" y="4736236"/>
                </a:lnTo>
                <a:lnTo>
                  <a:pt x="1195565" y="4728616"/>
                </a:lnTo>
                <a:lnTo>
                  <a:pt x="763384" y="4728616"/>
                </a:lnTo>
                <a:lnTo>
                  <a:pt x="763384" y="4304373"/>
                </a:lnTo>
                <a:lnTo>
                  <a:pt x="1195565" y="4304373"/>
                </a:lnTo>
                <a:lnTo>
                  <a:pt x="1195565" y="4296753"/>
                </a:lnTo>
                <a:lnTo>
                  <a:pt x="763384" y="4296753"/>
                </a:lnTo>
                <a:lnTo>
                  <a:pt x="763384" y="3876459"/>
                </a:lnTo>
                <a:lnTo>
                  <a:pt x="1195565" y="3876459"/>
                </a:lnTo>
                <a:lnTo>
                  <a:pt x="1195565" y="3868839"/>
                </a:lnTo>
                <a:lnTo>
                  <a:pt x="763384" y="3868839"/>
                </a:lnTo>
                <a:lnTo>
                  <a:pt x="763384" y="3437051"/>
                </a:lnTo>
                <a:lnTo>
                  <a:pt x="763384" y="3424923"/>
                </a:lnTo>
                <a:lnTo>
                  <a:pt x="763384" y="3424783"/>
                </a:lnTo>
                <a:lnTo>
                  <a:pt x="1195565" y="3424783"/>
                </a:lnTo>
                <a:lnTo>
                  <a:pt x="1195565" y="3417151"/>
                </a:lnTo>
                <a:lnTo>
                  <a:pt x="763384" y="3417151"/>
                </a:lnTo>
                <a:lnTo>
                  <a:pt x="763384" y="2997098"/>
                </a:lnTo>
                <a:lnTo>
                  <a:pt x="1195565" y="2997098"/>
                </a:lnTo>
                <a:lnTo>
                  <a:pt x="1195565" y="2989478"/>
                </a:lnTo>
                <a:lnTo>
                  <a:pt x="763384" y="2989478"/>
                </a:lnTo>
                <a:lnTo>
                  <a:pt x="763384" y="2565222"/>
                </a:lnTo>
                <a:lnTo>
                  <a:pt x="1195565" y="2565222"/>
                </a:lnTo>
                <a:lnTo>
                  <a:pt x="1195565" y="2557602"/>
                </a:lnTo>
                <a:lnTo>
                  <a:pt x="763384" y="2557602"/>
                </a:lnTo>
                <a:lnTo>
                  <a:pt x="763384" y="2137308"/>
                </a:lnTo>
                <a:lnTo>
                  <a:pt x="1195565" y="2137308"/>
                </a:lnTo>
                <a:lnTo>
                  <a:pt x="1195565" y="2129688"/>
                </a:lnTo>
                <a:lnTo>
                  <a:pt x="763384" y="2129688"/>
                </a:lnTo>
                <a:lnTo>
                  <a:pt x="763384" y="1705432"/>
                </a:lnTo>
                <a:lnTo>
                  <a:pt x="1195565" y="1705432"/>
                </a:lnTo>
                <a:lnTo>
                  <a:pt x="1195565" y="1697812"/>
                </a:lnTo>
                <a:lnTo>
                  <a:pt x="763384" y="1697812"/>
                </a:lnTo>
                <a:lnTo>
                  <a:pt x="763384" y="1277518"/>
                </a:lnTo>
                <a:lnTo>
                  <a:pt x="1195565" y="1277518"/>
                </a:lnTo>
                <a:lnTo>
                  <a:pt x="1195565" y="1269898"/>
                </a:lnTo>
                <a:lnTo>
                  <a:pt x="763384" y="1269898"/>
                </a:lnTo>
                <a:lnTo>
                  <a:pt x="763384" y="845642"/>
                </a:lnTo>
                <a:lnTo>
                  <a:pt x="1195565" y="845642"/>
                </a:lnTo>
                <a:lnTo>
                  <a:pt x="1195565" y="838022"/>
                </a:lnTo>
                <a:lnTo>
                  <a:pt x="763384" y="838022"/>
                </a:lnTo>
                <a:lnTo>
                  <a:pt x="763384" y="417728"/>
                </a:lnTo>
                <a:lnTo>
                  <a:pt x="1195565" y="417728"/>
                </a:lnTo>
                <a:lnTo>
                  <a:pt x="1195565" y="410108"/>
                </a:lnTo>
                <a:lnTo>
                  <a:pt x="763384" y="410108"/>
                </a:lnTo>
                <a:lnTo>
                  <a:pt x="763384" y="0"/>
                </a:lnTo>
                <a:lnTo>
                  <a:pt x="755764" y="0"/>
                </a:lnTo>
                <a:lnTo>
                  <a:pt x="755764" y="6448196"/>
                </a:lnTo>
                <a:lnTo>
                  <a:pt x="323583" y="6448196"/>
                </a:lnTo>
                <a:lnTo>
                  <a:pt x="323583" y="6023940"/>
                </a:lnTo>
                <a:lnTo>
                  <a:pt x="755764" y="6023940"/>
                </a:lnTo>
                <a:lnTo>
                  <a:pt x="755764" y="6016320"/>
                </a:lnTo>
                <a:lnTo>
                  <a:pt x="323583" y="6016320"/>
                </a:lnTo>
                <a:lnTo>
                  <a:pt x="323583" y="5596026"/>
                </a:lnTo>
                <a:lnTo>
                  <a:pt x="755764" y="5596026"/>
                </a:lnTo>
                <a:lnTo>
                  <a:pt x="755764" y="5588406"/>
                </a:lnTo>
                <a:lnTo>
                  <a:pt x="323583" y="5588406"/>
                </a:lnTo>
                <a:lnTo>
                  <a:pt x="323583" y="5164163"/>
                </a:lnTo>
                <a:lnTo>
                  <a:pt x="755764" y="5164163"/>
                </a:lnTo>
                <a:lnTo>
                  <a:pt x="755764" y="5156530"/>
                </a:lnTo>
                <a:lnTo>
                  <a:pt x="323583" y="5156530"/>
                </a:lnTo>
                <a:lnTo>
                  <a:pt x="323583" y="4736236"/>
                </a:lnTo>
                <a:lnTo>
                  <a:pt x="755764" y="4736236"/>
                </a:lnTo>
                <a:lnTo>
                  <a:pt x="755764" y="4728616"/>
                </a:lnTo>
                <a:lnTo>
                  <a:pt x="323583" y="4728616"/>
                </a:lnTo>
                <a:lnTo>
                  <a:pt x="323583" y="4304373"/>
                </a:lnTo>
                <a:lnTo>
                  <a:pt x="755764" y="4304373"/>
                </a:lnTo>
                <a:lnTo>
                  <a:pt x="755764" y="4296753"/>
                </a:lnTo>
                <a:lnTo>
                  <a:pt x="323583" y="4296753"/>
                </a:lnTo>
                <a:lnTo>
                  <a:pt x="323583" y="3876459"/>
                </a:lnTo>
                <a:lnTo>
                  <a:pt x="755764" y="3876459"/>
                </a:lnTo>
                <a:lnTo>
                  <a:pt x="755764" y="3868839"/>
                </a:lnTo>
                <a:lnTo>
                  <a:pt x="323583" y="3868839"/>
                </a:lnTo>
                <a:lnTo>
                  <a:pt x="323583" y="3437051"/>
                </a:lnTo>
                <a:lnTo>
                  <a:pt x="323583" y="3424923"/>
                </a:lnTo>
                <a:lnTo>
                  <a:pt x="323583" y="3424783"/>
                </a:lnTo>
                <a:lnTo>
                  <a:pt x="755764" y="3424783"/>
                </a:lnTo>
                <a:lnTo>
                  <a:pt x="755764" y="3417151"/>
                </a:lnTo>
                <a:lnTo>
                  <a:pt x="323583" y="3417151"/>
                </a:lnTo>
                <a:lnTo>
                  <a:pt x="323583" y="2997098"/>
                </a:lnTo>
                <a:lnTo>
                  <a:pt x="755764" y="2997098"/>
                </a:lnTo>
                <a:lnTo>
                  <a:pt x="755764" y="2989478"/>
                </a:lnTo>
                <a:lnTo>
                  <a:pt x="323583" y="2989478"/>
                </a:lnTo>
                <a:lnTo>
                  <a:pt x="323583" y="2565222"/>
                </a:lnTo>
                <a:lnTo>
                  <a:pt x="755764" y="2565222"/>
                </a:lnTo>
                <a:lnTo>
                  <a:pt x="755764" y="2557602"/>
                </a:lnTo>
                <a:lnTo>
                  <a:pt x="323583" y="2557602"/>
                </a:lnTo>
                <a:lnTo>
                  <a:pt x="323583" y="2137308"/>
                </a:lnTo>
                <a:lnTo>
                  <a:pt x="755764" y="2137308"/>
                </a:lnTo>
                <a:lnTo>
                  <a:pt x="755764" y="2129688"/>
                </a:lnTo>
                <a:lnTo>
                  <a:pt x="323583" y="2129688"/>
                </a:lnTo>
                <a:lnTo>
                  <a:pt x="323583" y="1705432"/>
                </a:lnTo>
                <a:lnTo>
                  <a:pt x="755764" y="1705432"/>
                </a:lnTo>
                <a:lnTo>
                  <a:pt x="755764" y="1697812"/>
                </a:lnTo>
                <a:lnTo>
                  <a:pt x="323583" y="1697812"/>
                </a:lnTo>
                <a:lnTo>
                  <a:pt x="323583" y="1277518"/>
                </a:lnTo>
                <a:lnTo>
                  <a:pt x="755764" y="1277518"/>
                </a:lnTo>
                <a:lnTo>
                  <a:pt x="755764" y="1269898"/>
                </a:lnTo>
                <a:lnTo>
                  <a:pt x="323583" y="1269898"/>
                </a:lnTo>
                <a:lnTo>
                  <a:pt x="323583" y="845642"/>
                </a:lnTo>
                <a:lnTo>
                  <a:pt x="755764" y="845642"/>
                </a:lnTo>
                <a:lnTo>
                  <a:pt x="755764" y="838022"/>
                </a:lnTo>
                <a:lnTo>
                  <a:pt x="323583" y="838022"/>
                </a:lnTo>
                <a:lnTo>
                  <a:pt x="323583" y="417728"/>
                </a:lnTo>
                <a:lnTo>
                  <a:pt x="755764" y="417728"/>
                </a:lnTo>
                <a:lnTo>
                  <a:pt x="755764" y="410108"/>
                </a:lnTo>
                <a:lnTo>
                  <a:pt x="323583" y="410108"/>
                </a:lnTo>
                <a:lnTo>
                  <a:pt x="323583" y="0"/>
                </a:lnTo>
                <a:lnTo>
                  <a:pt x="315963" y="0"/>
                </a:lnTo>
                <a:lnTo>
                  <a:pt x="315963" y="410108"/>
                </a:lnTo>
                <a:lnTo>
                  <a:pt x="0" y="410108"/>
                </a:lnTo>
                <a:lnTo>
                  <a:pt x="0" y="417728"/>
                </a:lnTo>
                <a:lnTo>
                  <a:pt x="315963" y="417728"/>
                </a:lnTo>
                <a:lnTo>
                  <a:pt x="315963" y="838022"/>
                </a:lnTo>
                <a:lnTo>
                  <a:pt x="0" y="838022"/>
                </a:lnTo>
                <a:lnTo>
                  <a:pt x="0" y="845642"/>
                </a:lnTo>
                <a:lnTo>
                  <a:pt x="315963" y="845642"/>
                </a:lnTo>
                <a:lnTo>
                  <a:pt x="315963" y="1269898"/>
                </a:lnTo>
                <a:lnTo>
                  <a:pt x="0" y="1269898"/>
                </a:lnTo>
                <a:lnTo>
                  <a:pt x="0" y="1277518"/>
                </a:lnTo>
                <a:lnTo>
                  <a:pt x="315963" y="1277518"/>
                </a:lnTo>
                <a:lnTo>
                  <a:pt x="315963" y="1697812"/>
                </a:lnTo>
                <a:lnTo>
                  <a:pt x="0" y="1697812"/>
                </a:lnTo>
                <a:lnTo>
                  <a:pt x="0" y="1705432"/>
                </a:lnTo>
                <a:lnTo>
                  <a:pt x="315963" y="1705432"/>
                </a:lnTo>
                <a:lnTo>
                  <a:pt x="315963" y="2129688"/>
                </a:lnTo>
                <a:lnTo>
                  <a:pt x="0" y="2129688"/>
                </a:lnTo>
                <a:lnTo>
                  <a:pt x="0" y="2137308"/>
                </a:lnTo>
                <a:lnTo>
                  <a:pt x="315963" y="2137308"/>
                </a:lnTo>
                <a:lnTo>
                  <a:pt x="315963" y="2557602"/>
                </a:lnTo>
                <a:lnTo>
                  <a:pt x="0" y="2557602"/>
                </a:lnTo>
                <a:lnTo>
                  <a:pt x="0" y="2565222"/>
                </a:lnTo>
                <a:lnTo>
                  <a:pt x="315963" y="2565222"/>
                </a:lnTo>
                <a:lnTo>
                  <a:pt x="315963" y="2989478"/>
                </a:lnTo>
                <a:lnTo>
                  <a:pt x="0" y="2989478"/>
                </a:lnTo>
                <a:lnTo>
                  <a:pt x="0" y="2997098"/>
                </a:lnTo>
                <a:lnTo>
                  <a:pt x="315963" y="2997098"/>
                </a:lnTo>
                <a:lnTo>
                  <a:pt x="315963" y="3417151"/>
                </a:lnTo>
                <a:lnTo>
                  <a:pt x="0" y="3417151"/>
                </a:lnTo>
                <a:lnTo>
                  <a:pt x="0" y="3424783"/>
                </a:lnTo>
                <a:lnTo>
                  <a:pt x="315963" y="3424783"/>
                </a:lnTo>
                <a:lnTo>
                  <a:pt x="315963" y="3424923"/>
                </a:lnTo>
                <a:lnTo>
                  <a:pt x="315963" y="3437051"/>
                </a:lnTo>
                <a:lnTo>
                  <a:pt x="315963" y="3868839"/>
                </a:lnTo>
                <a:lnTo>
                  <a:pt x="0" y="3868839"/>
                </a:lnTo>
                <a:lnTo>
                  <a:pt x="0" y="3876459"/>
                </a:lnTo>
                <a:lnTo>
                  <a:pt x="315963" y="3876459"/>
                </a:lnTo>
                <a:lnTo>
                  <a:pt x="315963" y="4296753"/>
                </a:lnTo>
                <a:lnTo>
                  <a:pt x="0" y="4296753"/>
                </a:lnTo>
                <a:lnTo>
                  <a:pt x="0" y="4304373"/>
                </a:lnTo>
                <a:lnTo>
                  <a:pt x="315963" y="4304373"/>
                </a:lnTo>
                <a:lnTo>
                  <a:pt x="315963" y="4728616"/>
                </a:lnTo>
                <a:lnTo>
                  <a:pt x="0" y="4728616"/>
                </a:lnTo>
                <a:lnTo>
                  <a:pt x="0" y="4736236"/>
                </a:lnTo>
                <a:lnTo>
                  <a:pt x="315963" y="4736236"/>
                </a:lnTo>
                <a:lnTo>
                  <a:pt x="315963" y="5156530"/>
                </a:lnTo>
                <a:lnTo>
                  <a:pt x="0" y="5156530"/>
                </a:lnTo>
                <a:lnTo>
                  <a:pt x="0" y="5164163"/>
                </a:lnTo>
                <a:lnTo>
                  <a:pt x="315963" y="5164163"/>
                </a:lnTo>
                <a:lnTo>
                  <a:pt x="315963" y="5588406"/>
                </a:lnTo>
                <a:lnTo>
                  <a:pt x="0" y="5588406"/>
                </a:lnTo>
                <a:lnTo>
                  <a:pt x="0" y="5596026"/>
                </a:lnTo>
                <a:lnTo>
                  <a:pt x="315963" y="5596026"/>
                </a:lnTo>
                <a:lnTo>
                  <a:pt x="315963" y="6016320"/>
                </a:lnTo>
                <a:lnTo>
                  <a:pt x="0" y="6016320"/>
                </a:lnTo>
                <a:lnTo>
                  <a:pt x="0" y="6023940"/>
                </a:lnTo>
                <a:lnTo>
                  <a:pt x="315963" y="6023940"/>
                </a:lnTo>
                <a:lnTo>
                  <a:pt x="315963" y="6448196"/>
                </a:lnTo>
                <a:lnTo>
                  <a:pt x="0" y="6448196"/>
                </a:lnTo>
                <a:lnTo>
                  <a:pt x="0" y="6455829"/>
                </a:lnTo>
                <a:lnTo>
                  <a:pt x="315963" y="6455829"/>
                </a:lnTo>
                <a:lnTo>
                  <a:pt x="315963" y="6858000"/>
                </a:lnTo>
                <a:lnTo>
                  <a:pt x="323583" y="6858000"/>
                </a:lnTo>
                <a:lnTo>
                  <a:pt x="323583" y="6455829"/>
                </a:lnTo>
                <a:lnTo>
                  <a:pt x="755764" y="6455829"/>
                </a:lnTo>
                <a:lnTo>
                  <a:pt x="755764" y="6858000"/>
                </a:lnTo>
                <a:lnTo>
                  <a:pt x="763384" y="6858000"/>
                </a:lnTo>
                <a:lnTo>
                  <a:pt x="763384" y="6455829"/>
                </a:lnTo>
                <a:lnTo>
                  <a:pt x="1195565" y="6455829"/>
                </a:lnTo>
                <a:lnTo>
                  <a:pt x="1195565" y="6858000"/>
                </a:lnTo>
                <a:lnTo>
                  <a:pt x="1203185" y="6858000"/>
                </a:lnTo>
                <a:lnTo>
                  <a:pt x="1203185" y="6455829"/>
                </a:lnTo>
                <a:lnTo>
                  <a:pt x="1635366" y="6455829"/>
                </a:lnTo>
                <a:lnTo>
                  <a:pt x="1635366" y="6858000"/>
                </a:lnTo>
                <a:lnTo>
                  <a:pt x="1642986" y="6858000"/>
                </a:lnTo>
                <a:lnTo>
                  <a:pt x="1642986" y="6455829"/>
                </a:lnTo>
                <a:lnTo>
                  <a:pt x="2071204" y="6455829"/>
                </a:lnTo>
                <a:lnTo>
                  <a:pt x="2071204" y="6858000"/>
                </a:lnTo>
                <a:lnTo>
                  <a:pt x="2078824" y="6858000"/>
                </a:lnTo>
                <a:lnTo>
                  <a:pt x="2078824" y="6455829"/>
                </a:lnTo>
                <a:lnTo>
                  <a:pt x="2511006" y="6455829"/>
                </a:lnTo>
                <a:lnTo>
                  <a:pt x="2511006" y="6858000"/>
                </a:lnTo>
                <a:lnTo>
                  <a:pt x="2518626" y="6858000"/>
                </a:lnTo>
                <a:lnTo>
                  <a:pt x="2518626" y="6455829"/>
                </a:lnTo>
                <a:lnTo>
                  <a:pt x="2950807" y="6455829"/>
                </a:lnTo>
                <a:lnTo>
                  <a:pt x="2950807" y="6858000"/>
                </a:lnTo>
                <a:lnTo>
                  <a:pt x="2958427" y="6858000"/>
                </a:lnTo>
                <a:lnTo>
                  <a:pt x="2958427" y="6455829"/>
                </a:lnTo>
                <a:lnTo>
                  <a:pt x="3390608" y="6455829"/>
                </a:lnTo>
                <a:lnTo>
                  <a:pt x="3390608" y="6858000"/>
                </a:lnTo>
                <a:lnTo>
                  <a:pt x="3398228" y="6858000"/>
                </a:lnTo>
                <a:lnTo>
                  <a:pt x="3398228" y="6455829"/>
                </a:lnTo>
                <a:lnTo>
                  <a:pt x="3410267" y="6455829"/>
                </a:lnTo>
                <a:lnTo>
                  <a:pt x="3410267" y="6448196"/>
                </a:lnTo>
                <a:lnTo>
                  <a:pt x="3398228" y="6448196"/>
                </a:lnTo>
                <a:lnTo>
                  <a:pt x="3398228" y="6023940"/>
                </a:lnTo>
                <a:lnTo>
                  <a:pt x="3410267" y="6023940"/>
                </a:lnTo>
                <a:lnTo>
                  <a:pt x="3410267" y="6016320"/>
                </a:lnTo>
                <a:lnTo>
                  <a:pt x="3398228" y="6016320"/>
                </a:lnTo>
                <a:lnTo>
                  <a:pt x="3398228" y="5596026"/>
                </a:lnTo>
                <a:lnTo>
                  <a:pt x="3410267" y="5596026"/>
                </a:lnTo>
                <a:lnTo>
                  <a:pt x="3410267" y="5588406"/>
                </a:lnTo>
                <a:lnTo>
                  <a:pt x="3398228" y="5588406"/>
                </a:lnTo>
                <a:lnTo>
                  <a:pt x="3398228" y="5164163"/>
                </a:lnTo>
                <a:lnTo>
                  <a:pt x="3410267" y="5164163"/>
                </a:lnTo>
                <a:lnTo>
                  <a:pt x="3410267" y="5156530"/>
                </a:lnTo>
                <a:lnTo>
                  <a:pt x="3398228" y="5156530"/>
                </a:lnTo>
                <a:lnTo>
                  <a:pt x="3398228" y="4736236"/>
                </a:lnTo>
                <a:lnTo>
                  <a:pt x="3410267" y="4736236"/>
                </a:lnTo>
                <a:lnTo>
                  <a:pt x="3410267" y="4728616"/>
                </a:lnTo>
                <a:lnTo>
                  <a:pt x="3398228" y="4728616"/>
                </a:lnTo>
                <a:lnTo>
                  <a:pt x="3398228" y="4304373"/>
                </a:lnTo>
                <a:lnTo>
                  <a:pt x="3410267" y="4304373"/>
                </a:lnTo>
                <a:lnTo>
                  <a:pt x="3410267" y="4296753"/>
                </a:lnTo>
                <a:lnTo>
                  <a:pt x="3398228" y="4296753"/>
                </a:lnTo>
                <a:lnTo>
                  <a:pt x="3398228" y="3876459"/>
                </a:lnTo>
                <a:lnTo>
                  <a:pt x="3410267" y="3876459"/>
                </a:lnTo>
                <a:lnTo>
                  <a:pt x="3410267" y="3868839"/>
                </a:lnTo>
                <a:lnTo>
                  <a:pt x="3398228" y="3868839"/>
                </a:lnTo>
                <a:lnTo>
                  <a:pt x="3398228" y="3437051"/>
                </a:lnTo>
                <a:lnTo>
                  <a:pt x="3398228" y="3424923"/>
                </a:lnTo>
                <a:lnTo>
                  <a:pt x="3398228" y="3424783"/>
                </a:lnTo>
                <a:lnTo>
                  <a:pt x="3410267" y="3424783"/>
                </a:lnTo>
                <a:lnTo>
                  <a:pt x="3410267" y="3417151"/>
                </a:lnTo>
                <a:lnTo>
                  <a:pt x="3398228" y="3417151"/>
                </a:lnTo>
                <a:lnTo>
                  <a:pt x="3398228" y="2997098"/>
                </a:lnTo>
                <a:lnTo>
                  <a:pt x="3410267" y="2997098"/>
                </a:lnTo>
                <a:lnTo>
                  <a:pt x="3410267" y="2989478"/>
                </a:lnTo>
                <a:lnTo>
                  <a:pt x="3398228" y="2989478"/>
                </a:lnTo>
                <a:lnTo>
                  <a:pt x="3398228" y="2565222"/>
                </a:lnTo>
                <a:lnTo>
                  <a:pt x="3410267" y="2565222"/>
                </a:lnTo>
                <a:lnTo>
                  <a:pt x="3410267" y="2557602"/>
                </a:lnTo>
                <a:lnTo>
                  <a:pt x="3398228" y="2557602"/>
                </a:lnTo>
                <a:lnTo>
                  <a:pt x="3398228" y="2137308"/>
                </a:lnTo>
                <a:lnTo>
                  <a:pt x="3410267" y="2137308"/>
                </a:lnTo>
                <a:lnTo>
                  <a:pt x="3410267" y="2129688"/>
                </a:lnTo>
                <a:lnTo>
                  <a:pt x="3398228" y="2129688"/>
                </a:lnTo>
                <a:lnTo>
                  <a:pt x="3398228" y="1705432"/>
                </a:lnTo>
                <a:lnTo>
                  <a:pt x="3410267" y="1705432"/>
                </a:lnTo>
                <a:lnTo>
                  <a:pt x="3410267" y="1697812"/>
                </a:lnTo>
                <a:lnTo>
                  <a:pt x="3398228" y="1697812"/>
                </a:lnTo>
                <a:lnTo>
                  <a:pt x="3398228" y="1277518"/>
                </a:lnTo>
                <a:lnTo>
                  <a:pt x="3410267" y="1277518"/>
                </a:lnTo>
                <a:lnTo>
                  <a:pt x="3410267" y="1269898"/>
                </a:lnTo>
                <a:lnTo>
                  <a:pt x="3398228" y="1269898"/>
                </a:lnTo>
                <a:lnTo>
                  <a:pt x="3398228" y="845642"/>
                </a:lnTo>
                <a:lnTo>
                  <a:pt x="3410267" y="845642"/>
                </a:lnTo>
                <a:lnTo>
                  <a:pt x="3410267" y="838022"/>
                </a:lnTo>
                <a:lnTo>
                  <a:pt x="3398228" y="838022"/>
                </a:lnTo>
                <a:lnTo>
                  <a:pt x="3398228" y="417728"/>
                </a:lnTo>
                <a:lnTo>
                  <a:pt x="3410267" y="417728"/>
                </a:lnTo>
                <a:lnTo>
                  <a:pt x="3410267" y="410108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000000">
              <a:alpha val="85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85417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29397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72981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516961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560941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60872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402342" y="3868839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402342" y="429675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402342" y="472861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3402342" y="515653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3402342" y="558840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3402342" y="601632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3402342" y="644819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3402342" y="341715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CCFF"/>
                </a:solidFill>
                <a:latin typeface="Noto Sans Mono CJK HK"/>
                <a:cs typeface="Noto Sans Mono CJK H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CCFF"/>
                </a:solidFill>
                <a:latin typeface="Noto Sans Mono CJK HK"/>
                <a:cs typeface="Noto Sans Mono CJK H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0CCFF"/>
                </a:solidFill>
                <a:latin typeface="Noto Sans Mono CJK HK"/>
                <a:cs typeface="Noto Sans Mono CJK H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3410585" cy="6858000"/>
          </a:xfrm>
          <a:custGeom>
            <a:avLst/>
            <a:gdLst/>
            <a:ahLst/>
            <a:cxnLst/>
            <a:rect l="l" t="t" r="r" b="b"/>
            <a:pathLst>
              <a:path w="3410585" h="6858000">
                <a:moveTo>
                  <a:pt x="3410267" y="410108"/>
                </a:moveTo>
                <a:lnTo>
                  <a:pt x="3398228" y="410108"/>
                </a:lnTo>
                <a:lnTo>
                  <a:pt x="3398228" y="0"/>
                </a:lnTo>
                <a:lnTo>
                  <a:pt x="3390608" y="0"/>
                </a:lnTo>
                <a:lnTo>
                  <a:pt x="3390608" y="6448196"/>
                </a:lnTo>
                <a:lnTo>
                  <a:pt x="2958427" y="6448196"/>
                </a:lnTo>
                <a:lnTo>
                  <a:pt x="2958427" y="6023940"/>
                </a:lnTo>
                <a:lnTo>
                  <a:pt x="3390608" y="6023940"/>
                </a:lnTo>
                <a:lnTo>
                  <a:pt x="3390608" y="6016320"/>
                </a:lnTo>
                <a:lnTo>
                  <a:pt x="2958427" y="6016320"/>
                </a:lnTo>
                <a:lnTo>
                  <a:pt x="2958427" y="5596026"/>
                </a:lnTo>
                <a:lnTo>
                  <a:pt x="3390608" y="5596026"/>
                </a:lnTo>
                <a:lnTo>
                  <a:pt x="3390608" y="5588406"/>
                </a:lnTo>
                <a:lnTo>
                  <a:pt x="2958427" y="5588406"/>
                </a:lnTo>
                <a:lnTo>
                  <a:pt x="2958427" y="5164163"/>
                </a:lnTo>
                <a:lnTo>
                  <a:pt x="3390608" y="5164163"/>
                </a:lnTo>
                <a:lnTo>
                  <a:pt x="3390608" y="5156530"/>
                </a:lnTo>
                <a:lnTo>
                  <a:pt x="2958427" y="5156530"/>
                </a:lnTo>
                <a:lnTo>
                  <a:pt x="2958427" y="4736236"/>
                </a:lnTo>
                <a:lnTo>
                  <a:pt x="3390608" y="4736236"/>
                </a:lnTo>
                <a:lnTo>
                  <a:pt x="3390608" y="4728616"/>
                </a:lnTo>
                <a:lnTo>
                  <a:pt x="2958427" y="4728616"/>
                </a:lnTo>
                <a:lnTo>
                  <a:pt x="2958427" y="4304373"/>
                </a:lnTo>
                <a:lnTo>
                  <a:pt x="3390608" y="4304373"/>
                </a:lnTo>
                <a:lnTo>
                  <a:pt x="3390608" y="4296753"/>
                </a:lnTo>
                <a:lnTo>
                  <a:pt x="2958427" y="4296753"/>
                </a:lnTo>
                <a:lnTo>
                  <a:pt x="2958427" y="3876459"/>
                </a:lnTo>
                <a:lnTo>
                  <a:pt x="3390608" y="3876459"/>
                </a:lnTo>
                <a:lnTo>
                  <a:pt x="3390608" y="3868839"/>
                </a:lnTo>
                <a:lnTo>
                  <a:pt x="2958427" y="3868839"/>
                </a:lnTo>
                <a:lnTo>
                  <a:pt x="2958427" y="3437051"/>
                </a:lnTo>
                <a:lnTo>
                  <a:pt x="2958427" y="3424923"/>
                </a:lnTo>
                <a:lnTo>
                  <a:pt x="2958427" y="3424783"/>
                </a:lnTo>
                <a:lnTo>
                  <a:pt x="3390608" y="3424783"/>
                </a:lnTo>
                <a:lnTo>
                  <a:pt x="3390608" y="3417151"/>
                </a:lnTo>
                <a:lnTo>
                  <a:pt x="2958427" y="3417151"/>
                </a:lnTo>
                <a:lnTo>
                  <a:pt x="2958427" y="2997098"/>
                </a:lnTo>
                <a:lnTo>
                  <a:pt x="3390608" y="2997098"/>
                </a:lnTo>
                <a:lnTo>
                  <a:pt x="3390608" y="2989478"/>
                </a:lnTo>
                <a:lnTo>
                  <a:pt x="2958427" y="2989478"/>
                </a:lnTo>
                <a:lnTo>
                  <a:pt x="2958427" y="2565222"/>
                </a:lnTo>
                <a:lnTo>
                  <a:pt x="3390608" y="2565222"/>
                </a:lnTo>
                <a:lnTo>
                  <a:pt x="3390608" y="2557602"/>
                </a:lnTo>
                <a:lnTo>
                  <a:pt x="2958427" y="2557602"/>
                </a:lnTo>
                <a:lnTo>
                  <a:pt x="2958427" y="2137308"/>
                </a:lnTo>
                <a:lnTo>
                  <a:pt x="3390608" y="2137308"/>
                </a:lnTo>
                <a:lnTo>
                  <a:pt x="3390608" y="2129688"/>
                </a:lnTo>
                <a:lnTo>
                  <a:pt x="2958427" y="2129688"/>
                </a:lnTo>
                <a:lnTo>
                  <a:pt x="2958427" y="1705432"/>
                </a:lnTo>
                <a:lnTo>
                  <a:pt x="3390608" y="1705432"/>
                </a:lnTo>
                <a:lnTo>
                  <a:pt x="3390608" y="1697812"/>
                </a:lnTo>
                <a:lnTo>
                  <a:pt x="2958427" y="1697812"/>
                </a:lnTo>
                <a:lnTo>
                  <a:pt x="2958427" y="1277518"/>
                </a:lnTo>
                <a:lnTo>
                  <a:pt x="3390608" y="1277518"/>
                </a:lnTo>
                <a:lnTo>
                  <a:pt x="3390608" y="1269898"/>
                </a:lnTo>
                <a:lnTo>
                  <a:pt x="2958427" y="1269898"/>
                </a:lnTo>
                <a:lnTo>
                  <a:pt x="2958427" y="845642"/>
                </a:lnTo>
                <a:lnTo>
                  <a:pt x="3390608" y="845642"/>
                </a:lnTo>
                <a:lnTo>
                  <a:pt x="3390608" y="838022"/>
                </a:lnTo>
                <a:lnTo>
                  <a:pt x="2958427" y="838022"/>
                </a:lnTo>
                <a:lnTo>
                  <a:pt x="2958427" y="417728"/>
                </a:lnTo>
                <a:lnTo>
                  <a:pt x="3390608" y="417728"/>
                </a:lnTo>
                <a:lnTo>
                  <a:pt x="3390608" y="410108"/>
                </a:lnTo>
                <a:lnTo>
                  <a:pt x="2958427" y="410108"/>
                </a:lnTo>
                <a:lnTo>
                  <a:pt x="2958427" y="0"/>
                </a:lnTo>
                <a:lnTo>
                  <a:pt x="2950807" y="0"/>
                </a:lnTo>
                <a:lnTo>
                  <a:pt x="2950807" y="6448196"/>
                </a:lnTo>
                <a:lnTo>
                  <a:pt x="2518626" y="6448196"/>
                </a:lnTo>
                <a:lnTo>
                  <a:pt x="2518626" y="6023940"/>
                </a:lnTo>
                <a:lnTo>
                  <a:pt x="2950807" y="6023940"/>
                </a:lnTo>
                <a:lnTo>
                  <a:pt x="2950807" y="6016320"/>
                </a:lnTo>
                <a:lnTo>
                  <a:pt x="2518626" y="6016320"/>
                </a:lnTo>
                <a:lnTo>
                  <a:pt x="2518626" y="5596026"/>
                </a:lnTo>
                <a:lnTo>
                  <a:pt x="2950807" y="5596026"/>
                </a:lnTo>
                <a:lnTo>
                  <a:pt x="2950807" y="5588406"/>
                </a:lnTo>
                <a:lnTo>
                  <a:pt x="2518626" y="5588406"/>
                </a:lnTo>
                <a:lnTo>
                  <a:pt x="2518626" y="5164163"/>
                </a:lnTo>
                <a:lnTo>
                  <a:pt x="2950807" y="5164163"/>
                </a:lnTo>
                <a:lnTo>
                  <a:pt x="2950807" y="5156530"/>
                </a:lnTo>
                <a:lnTo>
                  <a:pt x="2518626" y="5156530"/>
                </a:lnTo>
                <a:lnTo>
                  <a:pt x="2518626" y="4736236"/>
                </a:lnTo>
                <a:lnTo>
                  <a:pt x="2950807" y="4736236"/>
                </a:lnTo>
                <a:lnTo>
                  <a:pt x="2950807" y="4728616"/>
                </a:lnTo>
                <a:lnTo>
                  <a:pt x="2518626" y="4728616"/>
                </a:lnTo>
                <a:lnTo>
                  <a:pt x="2518626" y="4304373"/>
                </a:lnTo>
                <a:lnTo>
                  <a:pt x="2950807" y="4304373"/>
                </a:lnTo>
                <a:lnTo>
                  <a:pt x="2950807" y="4296753"/>
                </a:lnTo>
                <a:lnTo>
                  <a:pt x="2518626" y="4296753"/>
                </a:lnTo>
                <a:lnTo>
                  <a:pt x="2518626" y="3876459"/>
                </a:lnTo>
                <a:lnTo>
                  <a:pt x="2950807" y="3876459"/>
                </a:lnTo>
                <a:lnTo>
                  <a:pt x="2950807" y="3868839"/>
                </a:lnTo>
                <a:lnTo>
                  <a:pt x="2518626" y="3868839"/>
                </a:lnTo>
                <a:lnTo>
                  <a:pt x="2518626" y="3437051"/>
                </a:lnTo>
                <a:lnTo>
                  <a:pt x="2518626" y="3424923"/>
                </a:lnTo>
                <a:lnTo>
                  <a:pt x="2518626" y="3424783"/>
                </a:lnTo>
                <a:lnTo>
                  <a:pt x="2950807" y="3424783"/>
                </a:lnTo>
                <a:lnTo>
                  <a:pt x="2950807" y="3417151"/>
                </a:lnTo>
                <a:lnTo>
                  <a:pt x="2518626" y="3417151"/>
                </a:lnTo>
                <a:lnTo>
                  <a:pt x="2518626" y="2997098"/>
                </a:lnTo>
                <a:lnTo>
                  <a:pt x="2950807" y="2997098"/>
                </a:lnTo>
                <a:lnTo>
                  <a:pt x="2950807" y="2989478"/>
                </a:lnTo>
                <a:lnTo>
                  <a:pt x="2518626" y="2989478"/>
                </a:lnTo>
                <a:lnTo>
                  <a:pt x="2518626" y="2565222"/>
                </a:lnTo>
                <a:lnTo>
                  <a:pt x="2950807" y="2565222"/>
                </a:lnTo>
                <a:lnTo>
                  <a:pt x="2950807" y="2557602"/>
                </a:lnTo>
                <a:lnTo>
                  <a:pt x="2518626" y="2557602"/>
                </a:lnTo>
                <a:lnTo>
                  <a:pt x="2518626" y="2137308"/>
                </a:lnTo>
                <a:lnTo>
                  <a:pt x="2950807" y="2137308"/>
                </a:lnTo>
                <a:lnTo>
                  <a:pt x="2950807" y="2129688"/>
                </a:lnTo>
                <a:lnTo>
                  <a:pt x="2518626" y="2129688"/>
                </a:lnTo>
                <a:lnTo>
                  <a:pt x="2518626" y="1705432"/>
                </a:lnTo>
                <a:lnTo>
                  <a:pt x="2950807" y="1705432"/>
                </a:lnTo>
                <a:lnTo>
                  <a:pt x="2950807" y="1697812"/>
                </a:lnTo>
                <a:lnTo>
                  <a:pt x="2518626" y="1697812"/>
                </a:lnTo>
                <a:lnTo>
                  <a:pt x="2518626" y="1277518"/>
                </a:lnTo>
                <a:lnTo>
                  <a:pt x="2950807" y="1277518"/>
                </a:lnTo>
                <a:lnTo>
                  <a:pt x="2950807" y="1269898"/>
                </a:lnTo>
                <a:lnTo>
                  <a:pt x="2518626" y="1269898"/>
                </a:lnTo>
                <a:lnTo>
                  <a:pt x="2518626" y="845642"/>
                </a:lnTo>
                <a:lnTo>
                  <a:pt x="2950807" y="845642"/>
                </a:lnTo>
                <a:lnTo>
                  <a:pt x="2950807" y="838022"/>
                </a:lnTo>
                <a:lnTo>
                  <a:pt x="2518626" y="838022"/>
                </a:lnTo>
                <a:lnTo>
                  <a:pt x="2518626" y="417728"/>
                </a:lnTo>
                <a:lnTo>
                  <a:pt x="2950807" y="417728"/>
                </a:lnTo>
                <a:lnTo>
                  <a:pt x="2950807" y="410108"/>
                </a:lnTo>
                <a:lnTo>
                  <a:pt x="2518626" y="410108"/>
                </a:lnTo>
                <a:lnTo>
                  <a:pt x="2518626" y="0"/>
                </a:lnTo>
                <a:lnTo>
                  <a:pt x="2511006" y="0"/>
                </a:lnTo>
                <a:lnTo>
                  <a:pt x="2511006" y="6448196"/>
                </a:lnTo>
                <a:lnTo>
                  <a:pt x="2078824" y="6448196"/>
                </a:lnTo>
                <a:lnTo>
                  <a:pt x="2078824" y="6023940"/>
                </a:lnTo>
                <a:lnTo>
                  <a:pt x="2511006" y="6023940"/>
                </a:lnTo>
                <a:lnTo>
                  <a:pt x="2511006" y="6016320"/>
                </a:lnTo>
                <a:lnTo>
                  <a:pt x="2078824" y="6016320"/>
                </a:lnTo>
                <a:lnTo>
                  <a:pt x="2078824" y="5596026"/>
                </a:lnTo>
                <a:lnTo>
                  <a:pt x="2511006" y="5596026"/>
                </a:lnTo>
                <a:lnTo>
                  <a:pt x="2511006" y="5588406"/>
                </a:lnTo>
                <a:lnTo>
                  <a:pt x="2078824" y="5588406"/>
                </a:lnTo>
                <a:lnTo>
                  <a:pt x="2078824" y="5164163"/>
                </a:lnTo>
                <a:lnTo>
                  <a:pt x="2511006" y="5164163"/>
                </a:lnTo>
                <a:lnTo>
                  <a:pt x="2511006" y="5156530"/>
                </a:lnTo>
                <a:lnTo>
                  <a:pt x="2078824" y="5156530"/>
                </a:lnTo>
                <a:lnTo>
                  <a:pt x="2078824" y="4736236"/>
                </a:lnTo>
                <a:lnTo>
                  <a:pt x="2511006" y="4736236"/>
                </a:lnTo>
                <a:lnTo>
                  <a:pt x="2511006" y="4728616"/>
                </a:lnTo>
                <a:lnTo>
                  <a:pt x="2078824" y="4728616"/>
                </a:lnTo>
                <a:lnTo>
                  <a:pt x="2078824" y="4304373"/>
                </a:lnTo>
                <a:lnTo>
                  <a:pt x="2511006" y="4304373"/>
                </a:lnTo>
                <a:lnTo>
                  <a:pt x="2511006" y="4296753"/>
                </a:lnTo>
                <a:lnTo>
                  <a:pt x="2078824" y="4296753"/>
                </a:lnTo>
                <a:lnTo>
                  <a:pt x="2078824" y="3876459"/>
                </a:lnTo>
                <a:lnTo>
                  <a:pt x="2511006" y="3876459"/>
                </a:lnTo>
                <a:lnTo>
                  <a:pt x="2511006" y="3868839"/>
                </a:lnTo>
                <a:lnTo>
                  <a:pt x="2078824" y="3868839"/>
                </a:lnTo>
                <a:lnTo>
                  <a:pt x="2078824" y="3437051"/>
                </a:lnTo>
                <a:lnTo>
                  <a:pt x="2078824" y="3424923"/>
                </a:lnTo>
                <a:lnTo>
                  <a:pt x="2078824" y="3424783"/>
                </a:lnTo>
                <a:lnTo>
                  <a:pt x="2511006" y="3424783"/>
                </a:lnTo>
                <a:lnTo>
                  <a:pt x="2511006" y="3417151"/>
                </a:lnTo>
                <a:lnTo>
                  <a:pt x="2078824" y="3417151"/>
                </a:lnTo>
                <a:lnTo>
                  <a:pt x="2078824" y="2997098"/>
                </a:lnTo>
                <a:lnTo>
                  <a:pt x="2511006" y="2997098"/>
                </a:lnTo>
                <a:lnTo>
                  <a:pt x="2511006" y="2989478"/>
                </a:lnTo>
                <a:lnTo>
                  <a:pt x="2078824" y="2989478"/>
                </a:lnTo>
                <a:lnTo>
                  <a:pt x="2078824" y="2565222"/>
                </a:lnTo>
                <a:lnTo>
                  <a:pt x="2511006" y="2565222"/>
                </a:lnTo>
                <a:lnTo>
                  <a:pt x="2511006" y="2557602"/>
                </a:lnTo>
                <a:lnTo>
                  <a:pt x="2078824" y="2557602"/>
                </a:lnTo>
                <a:lnTo>
                  <a:pt x="2078824" y="2137308"/>
                </a:lnTo>
                <a:lnTo>
                  <a:pt x="2511006" y="2137308"/>
                </a:lnTo>
                <a:lnTo>
                  <a:pt x="2511006" y="2129688"/>
                </a:lnTo>
                <a:lnTo>
                  <a:pt x="2078824" y="2129688"/>
                </a:lnTo>
                <a:lnTo>
                  <a:pt x="2078824" y="1705432"/>
                </a:lnTo>
                <a:lnTo>
                  <a:pt x="2511006" y="1705432"/>
                </a:lnTo>
                <a:lnTo>
                  <a:pt x="2511006" y="1697812"/>
                </a:lnTo>
                <a:lnTo>
                  <a:pt x="2078824" y="1697812"/>
                </a:lnTo>
                <a:lnTo>
                  <a:pt x="2078824" y="1277518"/>
                </a:lnTo>
                <a:lnTo>
                  <a:pt x="2511006" y="1277518"/>
                </a:lnTo>
                <a:lnTo>
                  <a:pt x="2511006" y="1269898"/>
                </a:lnTo>
                <a:lnTo>
                  <a:pt x="2078824" y="1269898"/>
                </a:lnTo>
                <a:lnTo>
                  <a:pt x="2078824" y="845642"/>
                </a:lnTo>
                <a:lnTo>
                  <a:pt x="2511006" y="845642"/>
                </a:lnTo>
                <a:lnTo>
                  <a:pt x="2511006" y="838022"/>
                </a:lnTo>
                <a:lnTo>
                  <a:pt x="2078824" y="838022"/>
                </a:lnTo>
                <a:lnTo>
                  <a:pt x="2078824" y="417728"/>
                </a:lnTo>
                <a:lnTo>
                  <a:pt x="2511006" y="417728"/>
                </a:lnTo>
                <a:lnTo>
                  <a:pt x="2511006" y="410108"/>
                </a:lnTo>
                <a:lnTo>
                  <a:pt x="2078824" y="410108"/>
                </a:lnTo>
                <a:lnTo>
                  <a:pt x="2078824" y="0"/>
                </a:lnTo>
                <a:lnTo>
                  <a:pt x="2071204" y="0"/>
                </a:lnTo>
                <a:lnTo>
                  <a:pt x="2071204" y="6448196"/>
                </a:lnTo>
                <a:lnTo>
                  <a:pt x="1642986" y="6448196"/>
                </a:lnTo>
                <a:lnTo>
                  <a:pt x="1642986" y="6023940"/>
                </a:lnTo>
                <a:lnTo>
                  <a:pt x="2071204" y="6023940"/>
                </a:lnTo>
                <a:lnTo>
                  <a:pt x="2071204" y="6016320"/>
                </a:lnTo>
                <a:lnTo>
                  <a:pt x="1642986" y="6016320"/>
                </a:lnTo>
                <a:lnTo>
                  <a:pt x="1642986" y="5596026"/>
                </a:lnTo>
                <a:lnTo>
                  <a:pt x="2071204" y="5596026"/>
                </a:lnTo>
                <a:lnTo>
                  <a:pt x="2071204" y="5588406"/>
                </a:lnTo>
                <a:lnTo>
                  <a:pt x="1642986" y="5588406"/>
                </a:lnTo>
                <a:lnTo>
                  <a:pt x="1642986" y="5164163"/>
                </a:lnTo>
                <a:lnTo>
                  <a:pt x="2071204" y="5164163"/>
                </a:lnTo>
                <a:lnTo>
                  <a:pt x="2071204" y="5156530"/>
                </a:lnTo>
                <a:lnTo>
                  <a:pt x="1642986" y="5156530"/>
                </a:lnTo>
                <a:lnTo>
                  <a:pt x="1642986" y="4736236"/>
                </a:lnTo>
                <a:lnTo>
                  <a:pt x="2071204" y="4736236"/>
                </a:lnTo>
                <a:lnTo>
                  <a:pt x="2071204" y="4728616"/>
                </a:lnTo>
                <a:lnTo>
                  <a:pt x="1642986" y="4728616"/>
                </a:lnTo>
                <a:lnTo>
                  <a:pt x="1642986" y="4304373"/>
                </a:lnTo>
                <a:lnTo>
                  <a:pt x="2071204" y="4304373"/>
                </a:lnTo>
                <a:lnTo>
                  <a:pt x="2071204" y="4296753"/>
                </a:lnTo>
                <a:lnTo>
                  <a:pt x="1642986" y="4296753"/>
                </a:lnTo>
                <a:lnTo>
                  <a:pt x="1642986" y="3876459"/>
                </a:lnTo>
                <a:lnTo>
                  <a:pt x="2071204" y="3876459"/>
                </a:lnTo>
                <a:lnTo>
                  <a:pt x="2071204" y="3868839"/>
                </a:lnTo>
                <a:lnTo>
                  <a:pt x="1642986" y="3868839"/>
                </a:lnTo>
                <a:lnTo>
                  <a:pt x="1642986" y="3437051"/>
                </a:lnTo>
                <a:lnTo>
                  <a:pt x="1642986" y="3424923"/>
                </a:lnTo>
                <a:lnTo>
                  <a:pt x="1642986" y="3424783"/>
                </a:lnTo>
                <a:lnTo>
                  <a:pt x="2071204" y="3424783"/>
                </a:lnTo>
                <a:lnTo>
                  <a:pt x="2071204" y="3417151"/>
                </a:lnTo>
                <a:lnTo>
                  <a:pt x="1642986" y="3417151"/>
                </a:lnTo>
                <a:lnTo>
                  <a:pt x="1642986" y="2997098"/>
                </a:lnTo>
                <a:lnTo>
                  <a:pt x="2071204" y="2997098"/>
                </a:lnTo>
                <a:lnTo>
                  <a:pt x="2071204" y="2989478"/>
                </a:lnTo>
                <a:lnTo>
                  <a:pt x="1642986" y="2989478"/>
                </a:lnTo>
                <a:lnTo>
                  <a:pt x="1642986" y="2565222"/>
                </a:lnTo>
                <a:lnTo>
                  <a:pt x="2071204" y="2565222"/>
                </a:lnTo>
                <a:lnTo>
                  <a:pt x="2071204" y="2557602"/>
                </a:lnTo>
                <a:lnTo>
                  <a:pt x="1642986" y="2557602"/>
                </a:lnTo>
                <a:lnTo>
                  <a:pt x="1642986" y="2137308"/>
                </a:lnTo>
                <a:lnTo>
                  <a:pt x="2071204" y="2137308"/>
                </a:lnTo>
                <a:lnTo>
                  <a:pt x="2071204" y="2129688"/>
                </a:lnTo>
                <a:lnTo>
                  <a:pt x="1642986" y="2129688"/>
                </a:lnTo>
                <a:lnTo>
                  <a:pt x="1642986" y="1705432"/>
                </a:lnTo>
                <a:lnTo>
                  <a:pt x="2071204" y="1705432"/>
                </a:lnTo>
                <a:lnTo>
                  <a:pt x="2071204" y="1697812"/>
                </a:lnTo>
                <a:lnTo>
                  <a:pt x="1642986" y="1697812"/>
                </a:lnTo>
                <a:lnTo>
                  <a:pt x="1642986" y="1277518"/>
                </a:lnTo>
                <a:lnTo>
                  <a:pt x="2071204" y="1277518"/>
                </a:lnTo>
                <a:lnTo>
                  <a:pt x="2071204" y="1269898"/>
                </a:lnTo>
                <a:lnTo>
                  <a:pt x="1642986" y="1269898"/>
                </a:lnTo>
                <a:lnTo>
                  <a:pt x="1642986" y="845642"/>
                </a:lnTo>
                <a:lnTo>
                  <a:pt x="2071204" y="845642"/>
                </a:lnTo>
                <a:lnTo>
                  <a:pt x="2071204" y="838022"/>
                </a:lnTo>
                <a:lnTo>
                  <a:pt x="1642986" y="838022"/>
                </a:lnTo>
                <a:lnTo>
                  <a:pt x="1642986" y="417728"/>
                </a:lnTo>
                <a:lnTo>
                  <a:pt x="2071204" y="417728"/>
                </a:lnTo>
                <a:lnTo>
                  <a:pt x="2071204" y="410108"/>
                </a:lnTo>
                <a:lnTo>
                  <a:pt x="1642986" y="410108"/>
                </a:lnTo>
                <a:lnTo>
                  <a:pt x="1642986" y="0"/>
                </a:lnTo>
                <a:lnTo>
                  <a:pt x="1635366" y="0"/>
                </a:lnTo>
                <a:lnTo>
                  <a:pt x="1635366" y="6448196"/>
                </a:lnTo>
                <a:lnTo>
                  <a:pt x="1203185" y="6448196"/>
                </a:lnTo>
                <a:lnTo>
                  <a:pt x="1203185" y="6023940"/>
                </a:lnTo>
                <a:lnTo>
                  <a:pt x="1635366" y="6023940"/>
                </a:lnTo>
                <a:lnTo>
                  <a:pt x="1635366" y="6016320"/>
                </a:lnTo>
                <a:lnTo>
                  <a:pt x="1203185" y="6016320"/>
                </a:lnTo>
                <a:lnTo>
                  <a:pt x="1203185" y="5596026"/>
                </a:lnTo>
                <a:lnTo>
                  <a:pt x="1635366" y="5596026"/>
                </a:lnTo>
                <a:lnTo>
                  <a:pt x="1635366" y="5588406"/>
                </a:lnTo>
                <a:lnTo>
                  <a:pt x="1203185" y="5588406"/>
                </a:lnTo>
                <a:lnTo>
                  <a:pt x="1203185" y="5164163"/>
                </a:lnTo>
                <a:lnTo>
                  <a:pt x="1635366" y="5164163"/>
                </a:lnTo>
                <a:lnTo>
                  <a:pt x="1635366" y="5156530"/>
                </a:lnTo>
                <a:lnTo>
                  <a:pt x="1203185" y="5156530"/>
                </a:lnTo>
                <a:lnTo>
                  <a:pt x="1203185" y="4736236"/>
                </a:lnTo>
                <a:lnTo>
                  <a:pt x="1635366" y="4736236"/>
                </a:lnTo>
                <a:lnTo>
                  <a:pt x="1635366" y="4728616"/>
                </a:lnTo>
                <a:lnTo>
                  <a:pt x="1203185" y="4728616"/>
                </a:lnTo>
                <a:lnTo>
                  <a:pt x="1203185" y="4304373"/>
                </a:lnTo>
                <a:lnTo>
                  <a:pt x="1635366" y="4304373"/>
                </a:lnTo>
                <a:lnTo>
                  <a:pt x="1635366" y="4296753"/>
                </a:lnTo>
                <a:lnTo>
                  <a:pt x="1203185" y="4296753"/>
                </a:lnTo>
                <a:lnTo>
                  <a:pt x="1203185" y="3876459"/>
                </a:lnTo>
                <a:lnTo>
                  <a:pt x="1635366" y="3876459"/>
                </a:lnTo>
                <a:lnTo>
                  <a:pt x="1635366" y="3868839"/>
                </a:lnTo>
                <a:lnTo>
                  <a:pt x="1203185" y="3868839"/>
                </a:lnTo>
                <a:lnTo>
                  <a:pt x="1203185" y="3437051"/>
                </a:lnTo>
                <a:lnTo>
                  <a:pt x="1203185" y="3424923"/>
                </a:lnTo>
                <a:lnTo>
                  <a:pt x="1203185" y="3424783"/>
                </a:lnTo>
                <a:lnTo>
                  <a:pt x="1635366" y="3424783"/>
                </a:lnTo>
                <a:lnTo>
                  <a:pt x="1635366" y="3417151"/>
                </a:lnTo>
                <a:lnTo>
                  <a:pt x="1203185" y="3417151"/>
                </a:lnTo>
                <a:lnTo>
                  <a:pt x="1203185" y="2997098"/>
                </a:lnTo>
                <a:lnTo>
                  <a:pt x="1635366" y="2997098"/>
                </a:lnTo>
                <a:lnTo>
                  <a:pt x="1635366" y="2989478"/>
                </a:lnTo>
                <a:lnTo>
                  <a:pt x="1203185" y="2989478"/>
                </a:lnTo>
                <a:lnTo>
                  <a:pt x="1203185" y="2565222"/>
                </a:lnTo>
                <a:lnTo>
                  <a:pt x="1635366" y="2565222"/>
                </a:lnTo>
                <a:lnTo>
                  <a:pt x="1635366" y="2557602"/>
                </a:lnTo>
                <a:lnTo>
                  <a:pt x="1203185" y="2557602"/>
                </a:lnTo>
                <a:lnTo>
                  <a:pt x="1203185" y="2137308"/>
                </a:lnTo>
                <a:lnTo>
                  <a:pt x="1635366" y="2137308"/>
                </a:lnTo>
                <a:lnTo>
                  <a:pt x="1635366" y="2129688"/>
                </a:lnTo>
                <a:lnTo>
                  <a:pt x="1203185" y="2129688"/>
                </a:lnTo>
                <a:lnTo>
                  <a:pt x="1203185" y="1705432"/>
                </a:lnTo>
                <a:lnTo>
                  <a:pt x="1635366" y="1705432"/>
                </a:lnTo>
                <a:lnTo>
                  <a:pt x="1635366" y="1697812"/>
                </a:lnTo>
                <a:lnTo>
                  <a:pt x="1203185" y="1697812"/>
                </a:lnTo>
                <a:lnTo>
                  <a:pt x="1203185" y="1277518"/>
                </a:lnTo>
                <a:lnTo>
                  <a:pt x="1635366" y="1277518"/>
                </a:lnTo>
                <a:lnTo>
                  <a:pt x="1635366" y="1269898"/>
                </a:lnTo>
                <a:lnTo>
                  <a:pt x="1203185" y="1269898"/>
                </a:lnTo>
                <a:lnTo>
                  <a:pt x="1203185" y="845642"/>
                </a:lnTo>
                <a:lnTo>
                  <a:pt x="1635366" y="845642"/>
                </a:lnTo>
                <a:lnTo>
                  <a:pt x="1635366" y="838022"/>
                </a:lnTo>
                <a:lnTo>
                  <a:pt x="1203185" y="838022"/>
                </a:lnTo>
                <a:lnTo>
                  <a:pt x="1203185" y="417728"/>
                </a:lnTo>
                <a:lnTo>
                  <a:pt x="1635366" y="417728"/>
                </a:lnTo>
                <a:lnTo>
                  <a:pt x="1635366" y="410108"/>
                </a:lnTo>
                <a:lnTo>
                  <a:pt x="1203185" y="410108"/>
                </a:lnTo>
                <a:lnTo>
                  <a:pt x="1203185" y="0"/>
                </a:lnTo>
                <a:lnTo>
                  <a:pt x="1195565" y="0"/>
                </a:lnTo>
                <a:lnTo>
                  <a:pt x="1195565" y="6448196"/>
                </a:lnTo>
                <a:lnTo>
                  <a:pt x="763384" y="6448196"/>
                </a:lnTo>
                <a:lnTo>
                  <a:pt x="763384" y="6023940"/>
                </a:lnTo>
                <a:lnTo>
                  <a:pt x="1195565" y="6023940"/>
                </a:lnTo>
                <a:lnTo>
                  <a:pt x="1195565" y="6016320"/>
                </a:lnTo>
                <a:lnTo>
                  <a:pt x="763384" y="6016320"/>
                </a:lnTo>
                <a:lnTo>
                  <a:pt x="763384" y="5596026"/>
                </a:lnTo>
                <a:lnTo>
                  <a:pt x="1195565" y="5596026"/>
                </a:lnTo>
                <a:lnTo>
                  <a:pt x="1195565" y="5588406"/>
                </a:lnTo>
                <a:lnTo>
                  <a:pt x="763384" y="5588406"/>
                </a:lnTo>
                <a:lnTo>
                  <a:pt x="763384" y="5164163"/>
                </a:lnTo>
                <a:lnTo>
                  <a:pt x="1195565" y="5164163"/>
                </a:lnTo>
                <a:lnTo>
                  <a:pt x="1195565" y="5156530"/>
                </a:lnTo>
                <a:lnTo>
                  <a:pt x="763384" y="5156530"/>
                </a:lnTo>
                <a:lnTo>
                  <a:pt x="763384" y="4736236"/>
                </a:lnTo>
                <a:lnTo>
                  <a:pt x="1195565" y="4736236"/>
                </a:lnTo>
                <a:lnTo>
                  <a:pt x="1195565" y="4728616"/>
                </a:lnTo>
                <a:lnTo>
                  <a:pt x="763384" y="4728616"/>
                </a:lnTo>
                <a:lnTo>
                  <a:pt x="763384" y="4304373"/>
                </a:lnTo>
                <a:lnTo>
                  <a:pt x="1195565" y="4304373"/>
                </a:lnTo>
                <a:lnTo>
                  <a:pt x="1195565" y="4296753"/>
                </a:lnTo>
                <a:lnTo>
                  <a:pt x="763384" y="4296753"/>
                </a:lnTo>
                <a:lnTo>
                  <a:pt x="763384" y="3876459"/>
                </a:lnTo>
                <a:lnTo>
                  <a:pt x="1195565" y="3876459"/>
                </a:lnTo>
                <a:lnTo>
                  <a:pt x="1195565" y="3868839"/>
                </a:lnTo>
                <a:lnTo>
                  <a:pt x="763384" y="3868839"/>
                </a:lnTo>
                <a:lnTo>
                  <a:pt x="763384" y="3437051"/>
                </a:lnTo>
                <a:lnTo>
                  <a:pt x="763384" y="3424923"/>
                </a:lnTo>
                <a:lnTo>
                  <a:pt x="763384" y="3424783"/>
                </a:lnTo>
                <a:lnTo>
                  <a:pt x="1195565" y="3424783"/>
                </a:lnTo>
                <a:lnTo>
                  <a:pt x="1195565" y="3417151"/>
                </a:lnTo>
                <a:lnTo>
                  <a:pt x="763384" y="3417151"/>
                </a:lnTo>
                <a:lnTo>
                  <a:pt x="763384" y="2997098"/>
                </a:lnTo>
                <a:lnTo>
                  <a:pt x="1195565" y="2997098"/>
                </a:lnTo>
                <a:lnTo>
                  <a:pt x="1195565" y="2989478"/>
                </a:lnTo>
                <a:lnTo>
                  <a:pt x="763384" y="2989478"/>
                </a:lnTo>
                <a:lnTo>
                  <a:pt x="763384" y="2565222"/>
                </a:lnTo>
                <a:lnTo>
                  <a:pt x="1195565" y="2565222"/>
                </a:lnTo>
                <a:lnTo>
                  <a:pt x="1195565" y="2557602"/>
                </a:lnTo>
                <a:lnTo>
                  <a:pt x="763384" y="2557602"/>
                </a:lnTo>
                <a:lnTo>
                  <a:pt x="763384" y="2137308"/>
                </a:lnTo>
                <a:lnTo>
                  <a:pt x="1195565" y="2137308"/>
                </a:lnTo>
                <a:lnTo>
                  <a:pt x="1195565" y="2129688"/>
                </a:lnTo>
                <a:lnTo>
                  <a:pt x="763384" y="2129688"/>
                </a:lnTo>
                <a:lnTo>
                  <a:pt x="763384" y="1705432"/>
                </a:lnTo>
                <a:lnTo>
                  <a:pt x="1195565" y="1705432"/>
                </a:lnTo>
                <a:lnTo>
                  <a:pt x="1195565" y="1697812"/>
                </a:lnTo>
                <a:lnTo>
                  <a:pt x="763384" y="1697812"/>
                </a:lnTo>
                <a:lnTo>
                  <a:pt x="763384" y="1277518"/>
                </a:lnTo>
                <a:lnTo>
                  <a:pt x="1195565" y="1277518"/>
                </a:lnTo>
                <a:lnTo>
                  <a:pt x="1195565" y="1269898"/>
                </a:lnTo>
                <a:lnTo>
                  <a:pt x="763384" y="1269898"/>
                </a:lnTo>
                <a:lnTo>
                  <a:pt x="763384" y="845642"/>
                </a:lnTo>
                <a:lnTo>
                  <a:pt x="1195565" y="845642"/>
                </a:lnTo>
                <a:lnTo>
                  <a:pt x="1195565" y="838022"/>
                </a:lnTo>
                <a:lnTo>
                  <a:pt x="763384" y="838022"/>
                </a:lnTo>
                <a:lnTo>
                  <a:pt x="763384" y="417728"/>
                </a:lnTo>
                <a:lnTo>
                  <a:pt x="1195565" y="417728"/>
                </a:lnTo>
                <a:lnTo>
                  <a:pt x="1195565" y="410108"/>
                </a:lnTo>
                <a:lnTo>
                  <a:pt x="763384" y="410108"/>
                </a:lnTo>
                <a:lnTo>
                  <a:pt x="763384" y="0"/>
                </a:lnTo>
                <a:lnTo>
                  <a:pt x="755764" y="0"/>
                </a:lnTo>
                <a:lnTo>
                  <a:pt x="755764" y="6448196"/>
                </a:lnTo>
                <a:lnTo>
                  <a:pt x="323583" y="6448196"/>
                </a:lnTo>
                <a:lnTo>
                  <a:pt x="323583" y="6023940"/>
                </a:lnTo>
                <a:lnTo>
                  <a:pt x="755764" y="6023940"/>
                </a:lnTo>
                <a:lnTo>
                  <a:pt x="755764" y="6016320"/>
                </a:lnTo>
                <a:lnTo>
                  <a:pt x="323583" y="6016320"/>
                </a:lnTo>
                <a:lnTo>
                  <a:pt x="323583" y="5596026"/>
                </a:lnTo>
                <a:lnTo>
                  <a:pt x="755764" y="5596026"/>
                </a:lnTo>
                <a:lnTo>
                  <a:pt x="755764" y="5588406"/>
                </a:lnTo>
                <a:lnTo>
                  <a:pt x="323583" y="5588406"/>
                </a:lnTo>
                <a:lnTo>
                  <a:pt x="323583" y="5164163"/>
                </a:lnTo>
                <a:lnTo>
                  <a:pt x="755764" y="5164163"/>
                </a:lnTo>
                <a:lnTo>
                  <a:pt x="755764" y="5156530"/>
                </a:lnTo>
                <a:lnTo>
                  <a:pt x="323583" y="5156530"/>
                </a:lnTo>
                <a:lnTo>
                  <a:pt x="323583" y="4736236"/>
                </a:lnTo>
                <a:lnTo>
                  <a:pt x="755764" y="4736236"/>
                </a:lnTo>
                <a:lnTo>
                  <a:pt x="755764" y="4728616"/>
                </a:lnTo>
                <a:lnTo>
                  <a:pt x="323583" y="4728616"/>
                </a:lnTo>
                <a:lnTo>
                  <a:pt x="323583" y="4304373"/>
                </a:lnTo>
                <a:lnTo>
                  <a:pt x="755764" y="4304373"/>
                </a:lnTo>
                <a:lnTo>
                  <a:pt x="755764" y="4296753"/>
                </a:lnTo>
                <a:lnTo>
                  <a:pt x="323583" y="4296753"/>
                </a:lnTo>
                <a:lnTo>
                  <a:pt x="323583" y="3876459"/>
                </a:lnTo>
                <a:lnTo>
                  <a:pt x="755764" y="3876459"/>
                </a:lnTo>
                <a:lnTo>
                  <a:pt x="755764" y="3868839"/>
                </a:lnTo>
                <a:lnTo>
                  <a:pt x="323583" y="3868839"/>
                </a:lnTo>
                <a:lnTo>
                  <a:pt x="323583" y="3437051"/>
                </a:lnTo>
                <a:lnTo>
                  <a:pt x="323583" y="3424923"/>
                </a:lnTo>
                <a:lnTo>
                  <a:pt x="323583" y="3424783"/>
                </a:lnTo>
                <a:lnTo>
                  <a:pt x="755764" y="3424783"/>
                </a:lnTo>
                <a:lnTo>
                  <a:pt x="755764" y="3417151"/>
                </a:lnTo>
                <a:lnTo>
                  <a:pt x="323583" y="3417151"/>
                </a:lnTo>
                <a:lnTo>
                  <a:pt x="323583" y="2997098"/>
                </a:lnTo>
                <a:lnTo>
                  <a:pt x="755764" y="2997098"/>
                </a:lnTo>
                <a:lnTo>
                  <a:pt x="755764" y="2989478"/>
                </a:lnTo>
                <a:lnTo>
                  <a:pt x="323583" y="2989478"/>
                </a:lnTo>
                <a:lnTo>
                  <a:pt x="323583" y="2565222"/>
                </a:lnTo>
                <a:lnTo>
                  <a:pt x="755764" y="2565222"/>
                </a:lnTo>
                <a:lnTo>
                  <a:pt x="755764" y="2557602"/>
                </a:lnTo>
                <a:lnTo>
                  <a:pt x="323583" y="2557602"/>
                </a:lnTo>
                <a:lnTo>
                  <a:pt x="323583" y="2137308"/>
                </a:lnTo>
                <a:lnTo>
                  <a:pt x="755764" y="2137308"/>
                </a:lnTo>
                <a:lnTo>
                  <a:pt x="755764" y="2129688"/>
                </a:lnTo>
                <a:lnTo>
                  <a:pt x="323583" y="2129688"/>
                </a:lnTo>
                <a:lnTo>
                  <a:pt x="323583" y="1705432"/>
                </a:lnTo>
                <a:lnTo>
                  <a:pt x="755764" y="1705432"/>
                </a:lnTo>
                <a:lnTo>
                  <a:pt x="755764" y="1697812"/>
                </a:lnTo>
                <a:lnTo>
                  <a:pt x="323583" y="1697812"/>
                </a:lnTo>
                <a:lnTo>
                  <a:pt x="323583" y="1277518"/>
                </a:lnTo>
                <a:lnTo>
                  <a:pt x="755764" y="1277518"/>
                </a:lnTo>
                <a:lnTo>
                  <a:pt x="755764" y="1269898"/>
                </a:lnTo>
                <a:lnTo>
                  <a:pt x="323583" y="1269898"/>
                </a:lnTo>
                <a:lnTo>
                  <a:pt x="323583" y="845642"/>
                </a:lnTo>
                <a:lnTo>
                  <a:pt x="755764" y="845642"/>
                </a:lnTo>
                <a:lnTo>
                  <a:pt x="755764" y="838022"/>
                </a:lnTo>
                <a:lnTo>
                  <a:pt x="323583" y="838022"/>
                </a:lnTo>
                <a:lnTo>
                  <a:pt x="323583" y="417728"/>
                </a:lnTo>
                <a:lnTo>
                  <a:pt x="755764" y="417728"/>
                </a:lnTo>
                <a:lnTo>
                  <a:pt x="755764" y="410108"/>
                </a:lnTo>
                <a:lnTo>
                  <a:pt x="323583" y="410108"/>
                </a:lnTo>
                <a:lnTo>
                  <a:pt x="323583" y="0"/>
                </a:lnTo>
                <a:lnTo>
                  <a:pt x="315963" y="0"/>
                </a:lnTo>
                <a:lnTo>
                  <a:pt x="315963" y="410108"/>
                </a:lnTo>
                <a:lnTo>
                  <a:pt x="0" y="410108"/>
                </a:lnTo>
                <a:lnTo>
                  <a:pt x="0" y="417728"/>
                </a:lnTo>
                <a:lnTo>
                  <a:pt x="315963" y="417728"/>
                </a:lnTo>
                <a:lnTo>
                  <a:pt x="315963" y="838022"/>
                </a:lnTo>
                <a:lnTo>
                  <a:pt x="0" y="838022"/>
                </a:lnTo>
                <a:lnTo>
                  <a:pt x="0" y="845642"/>
                </a:lnTo>
                <a:lnTo>
                  <a:pt x="315963" y="845642"/>
                </a:lnTo>
                <a:lnTo>
                  <a:pt x="315963" y="1269898"/>
                </a:lnTo>
                <a:lnTo>
                  <a:pt x="0" y="1269898"/>
                </a:lnTo>
                <a:lnTo>
                  <a:pt x="0" y="1277518"/>
                </a:lnTo>
                <a:lnTo>
                  <a:pt x="315963" y="1277518"/>
                </a:lnTo>
                <a:lnTo>
                  <a:pt x="315963" y="1697812"/>
                </a:lnTo>
                <a:lnTo>
                  <a:pt x="0" y="1697812"/>
                </a:lnTo>
                <a:lnTo>
                  <a:pt x="0" y="1705432"/>
                </a:lnTo>
                <a:lnTo>
                  <a:pt x="315963" y="1705432"/>
                </a:lnTo>
                <a:lnTo>
                  <a:pt x="315963" y="2129688"/>
                </a:lnTo>
                <a:lnTo>
                  <a:pt x="0" y="2129688"/>
                </a:lnTo>
                <a:lnTo>
                  <a:pt x="0" y="2137308"/>
                </a:lnTo>
                <a:lnTo>
                  <a:pt x="315963" y="2137308"/>
                </a:lnTo>
                <a:lnTo>
                  <a:pt x="315963" y="2557602"/>
                </a:lnTo>
                <a:lnTo>
                  <a:pt x="0" y="2557602"/>
                </a:lnTo>
                <a:lnTo>
                  <a:pt x="0" y="2565222"/>
                </a:lnTo>
                <a:lnTo>
                  <a:pt x="315963" y="2565222"/>
                </a:lnTo>
                <a:lnTo>
                  <a:pt x="315963" y="2989478"/>
                </a:lnTo>
                <a:lnTo>
                  <a:pt x="0" y="2989478"/>
                </a:lnTo>
                <a:lnTo>
                  <a:pt x="0" y="2997098"/>
                </a:lnTo>
                <a:lnTo>
                  <a:pt x="315963" y="2997098"/>
                </a:lnTo>
                <a:lnTo>
                  <a:pt x="315963" y="3417151"/>
                </a:lnTo>
                <a:lnTo>
                  <a:pt x="0" y="3417151"/>
                </a:lnTo>
                <a:lnTo>
                  <a:pt x="0" y="3424783"/>
                </a:lnTo>
                <a:lnTo>
                  <a:pt x="315963" y="3424783"/>
                </a:lnTo>
                <a:lnTo>
                  <a:pt x="315963" y="3424923"/>
                </a:lnTo>
                <a:lnTo>
                  <a:pt x="315963" y="3437051"/>
                </a:lnTo>
                <a:lnTo>
                  <a:pt x="315963" y="3868839"/>
                </a:lnTo>
                <a:lnTo>
                  <a:pt x="0" y="3868839"/>
                </a:lnTo>
                <a:lnTo>
                  <a:pt x="0" y="3876459"/>
                </a:lnTo>
                <a:lnTo>
                  <a:pt x="315963" y="3876459"/>
                </a:lnTo>
                <a:lnTo>
                  <a:pt x="315963" y="4296753"/>
                </a:lnTo>
                <a:lnTo>
                  <a:pt x="0" y="4296753"/>
                </a:lnTo>
                <a:lnTo>
                  <a:pt x="0" y="4304373"/>
                </a:lnTo>
                <a:lnTo>
                  <a:pt x="315963" y="4304373"/>
                </a:lnTo>
                <a:lnTo>
                  <a:pt x="315963" y="4728616"/>
                </a:lnTo>
                <a:lnTo>
                  <a:pt x="0" y="4728616"/>
                </a:lnTo>
                <a:lnTo>
                  <a:pt x="0" y="4736236"/>
                </a:lnTo>
                <a:lnTo>
                  <a:pt x="315963" y="4736236"/>
                </a:lnTo>
                <a:lnTo>
                  <a:pt x="315963" y="5156530"/>
                </a:lnTo>
                <a:lnTo>
                  <a:pt x="0" y="5156530"/>
                </a:lnTo>
                <a:lnTo>
                  <a:pt x="0" y="5164163"/>
                </a:lnTo>
                <a:lnTo>
                  <a:pt x="315963" y="5164163"/>
                </a:lnTo>
                <a:lnTo>
                  <a:pt x="315963" y="5588406"/>
                </a:lnTo>
                <a:lnTo>
                  <a:pt x="0" y="5588406"/>
                </a:lnTo>
                <a:lnTo>
                  <a:pt x="0" y="5596026"/>
                </a:lnTo>
                <a:lnTo>
                  <a:pt x="315963" y="5596026"/>
                </a:lnTo>
                <a:lnTo>
                  <a:pt x="315963" y="6016320"/>
                </a:lnTo>
                <a:lnTo>
                  <a:pt x="0" y="6016320"/>
                </a:lnTo>
                <a:lnTo>
                  <a:pt x="0" y="6023940"/>
                </a:lnTo>
                <a:lnTo>
                  <a:pt x="315963" y="6023940"/>
                </a:lnTo>
                <a:lnTo>
                  <a:pt x="315963" y="6448196"/>
                </a:lnTo>
                <a:lnTo>
                  <a:pt x="0" y="6448196"/>
                </a:lnTo>
                <a:lnTo>
                  <a:pt x="0" y="6455829"/>
                </a:lnTo>
                <a:lnTo>
                  <a:pt x="315963" y="6455829"/>
                </a:lnTo>
                <a:lnTo>
                  <a:pt x="315963" y="6858000"/>
                </a:lnTo>
                <a:lnTo>
                  <a:pt x="323583" y="6858000"/>
                </a:lnTo>
                <a:lnTo>
                  <a:pt x="323583" y="6455829"/>
                </a:lnTo>
                <a:lnTo>
                  <a:pt x="755764" y="6455829"/>
                </a:lnTo>
                <a:lnTo>
                  <a:pt x="755764" y="6858000"/>
                </a:lnTo>
                <a:lnTo>
                  <a:pt x="763384" y="6858000"/>
                </a:lnTo>
                <a:lnTo>
                  <a:pt x="763384" y="6455829"/>
                </a:lnTo>
                <a:lnTo>
                  <a:pt x="1195565" y="6455829"/>
                </a:lnTo>
                <a:lnTo>
                  <a:pt x="1195565" y="6858000"/>
                </a:lnTo>
                <a:lnTo>
                  <a:pt x="1203185" y="6858000"/>
                </a:lnTo>
                <a:lnTo>
                  <a:pt x="1203185" y="6455829"/>
                </a:lnTo>
                <a:lnTo>
                  <a:pt x="1635366" y="6455829"/>
                </a:lnTo>
                <a:lnTo>
                  <a:pt x="1635366" y="6858000"/>
                </a:lnTo>
                <a:lnTo>
                  <a:pt x="1642986" y="6858000"/>
                </a:lnTo>
                <a:lnTo>
                  <a:pt x="1642986" y="6455829"/>
                </a:lnTo>
                <a:lnTo>
                  <a:pt x="2071204" y="6455829"/>
                </a:lnTo>
                <a:lnTo>
                  <a:pt x="2071204" y="6858000"/>
                </a:lnTo>
                <a:lnTo>
                  <a:pt x="2078824" y="6858000"/>
                </a:lnTo>
                <a:lnTo>
                  <a:pt x="2078824" y="6455829"/>
                </a:lnTo>
                <a:lnTo>
                  <a:pt x="2511006" y="6455829"/>
                </a:lnTo>
                <a:lnTo>
                  <a:pt x="2511006" y="6858000"/>
                </a:lnTo>
                <a:lnTo>
                  <a:pt x="2518626" y="6858000"/>
                </a:lnTo>
                <a:lnTo>
                  <a:pt x="2518626" y="6455829"/>
                </a:lnTo>
                <a:lnTo>
                  <a:pt x="2950807" y="6455829"/>
                </a:lnTo>
                <a:lnTo>
                  <a:pt x="2950807" y="6858000"/>
                </a:lnTo>
                <a:lnTo>
                  <a:pt x="2958427" y="6858000"/>
                </a:lnTo>
                <a:lnTo>
                  <a:pt x="2958427" y="6455829"/>
                </a:lnTo>
                <a:lnTo>
                  <a:pt x="3390608" y="6455829"/>
                </a:lnTo>
                <a:lnTo>
                  <a:pt x="3390608" y="6858000"/>
                </a:lnTo>
                <a:lnTo>
                  <a:pt x="3398228" y="6858000"/>
                </a:lnTo>
                <a:lnTo>
                  <a:pt x="3398228" y="6455829"/>
                </a:lnTo>
                <a:lnTo>
                  <a:pt x="3410267" y="6455829"/>
                </a:lnTo>
                <a:lnTo>
                  <a:pt x="3410267" y="6448196"/>
                </a:lnTo>
                <a:lnTo>
                  <a:pt x="3398228" y="6448196"/>
                </a:lnTo>
                <a:lnTo>
                  <a:pt x="3398228" y="6023940"/>
                </a:lnTo>
                <a:lnTo>
                  <a:pt x="3410267" y="6023940"/>
                </a:lnTo>
                <a:lnTo>
                  <a:pt x="3410267" y="6016320"/>
                </a:lnTo>
                <a:lnTo>
                  <a:pt x="3398228" y="6016320"/>
                </a:lnTo>
                <a:lnTo>
                  <a:pt x="3398228" y="5596026"/>
                </a:lnTo>
                <a:lnTo>
                  <a:pt x="3410267" y="5596026"/>
                </a:lnTo>
                <a:lnTo>
                  <a:pt x="3410267" y="5588406"/>
                </a:lnTo>
                <a:lnTo>
                  <a:pt x="3398228" y="5588406"/>
                </a:lnTo>
                <a:lnTo>
                  <a:pt x="3398228" y="5164163"/>
                </a:lnTo>
                <a:lnTo>
                  <a:pt x="3410267" y="5164163"/>
                </a:lnTo>
                <a:lnTo>
                  <a:pt x="3410267" y="5156530"/>
                </a:lnTo>
                <a:lnTo>
                  <a:pt x="3398228" y="5156530"/>
                </a:lnTo>
                <a:lnTo>
                  <a:pt x="3398228" y="4736236"/>
                </a:lnTo>
                <a:lnTo>
                  <a:pt x="3410267" y="4736236"/>
                </a:lnTo>
                <a:lnTo>
                  <a:pt x="3410267" y="4728616"/>
                </a:lnTo>
                <a:lnTo>
                  <a:pt x="3398228" y="4728616"/>
                </a:lnTo>
                <a:lnTo>
                  <a:pt x="3398228" y="4304373"/>
                </a:lnTo>
                <a:lnTo>
                  <a:pt x="3410267" y="4304373"/>
                </a:lnTo>
                <a:lnTo>
                  <a:pt x="3410267" y="4296753"/>
                </a:lnTo>
                <a:lnTo>
                  <a:pt x="3398228" y="4296753"/>
                </a:lnTo>
                <a:lnTo>
                  <a:pt x="3398228" y="3876459"/>
                </a:lnTo>
                <a:lnTo>
                  <a:pt x="3410267" y="3876459"/>
                </a:lnTo>
                <a:lnTo>
                  <a:pt x="3410267" y="3868839"/>
                </a:lnTo>
                <a:lnTo>
                  <a:pt x="3398228" y="3868839"/>
                </a:lnTo>
                <a:lnTo>
                  <a:pt x="3398228" y="3437051"/>
                </a:lnTo>
                <a:lnTo>
                  <a:pt x="3398228" y="3424923"/>
                </a:lnTo>
                <a:lnTo>
                  <a:pt x="3398228" y="3424783"/>
                </a:lnTo>
                <a:lnTo>
                  <a:pt x="3410267" y="3424783"/>
                </a:lnTo>
                <a:lnTo>
                  <a:pt x="3410267" y="3417151"/>
                </a:lnTo>
                <a:lnTo>
                  <a:pt x="3398228" y="3417151"/>
                </a:lnTo>
                <a:lnTo>
                  <a:pt x="3398228" y="2997098"/>
                </a:lnTo>
                <a:lnTo>
                  <a:pt x="3410267" y="2997098"/>
                </a:lnTo>
                <a:lnTo>
                  <a:pt x="3410267" y="2989478"/>
                </a:lnTo>
                <a:lnTo>
                  <a:pt x="3398228" y="2989478"/>
                </a:lnTo>
                <a:lnTo>
                  <a:pt x="3398228" y="2565222"/>
                </a:lnTo>
                <a:lnTo>
                  <a:pt x="3410267" y="2565222"/>
                </a:lnTo>
                <a:lnTo>
                  <a:pt x="3410267" y="2557602"/>
                </a:lnTo>
                <a:lnTo>
                  <a:pt x="3398228" y="2557602"/>
                </a:lnTo>
                <a:lnTo>
                  <a:pt x="3398228" y="2137308"/>
                </a:lnTo>
                <a:lnTo>
                  <a:pt x="3410267" y="2137308"/>
                </a:lnTo>
                <a:lnTo>
                  <a:pt x="3410267" y="2129688"/>
                </a:lnTo>
                <a:lnTo>
                  <a:pt x="3398228" y="2129688"/>
                </a:lnTo>
                <a:lnTo>
                  <a:pt x="3398228" y="1705432"/>
                </a:lnTo>
                <a:lnTo>
                  <a:pt x="3410267" y="1705432"/>
                </a:lnTo>
                <a:lnTo>
                  <a:pt x="3410267" y="1697812"/>
                </a:lnTo>
                <a:lnTo>
                  <a:pt x="3398228" y="1697812"/>
                </a:lnTo>
                <a:lnTo>
                  <a:pt x="3398228" y="1277518"/>
                </a:lnTo>
                <a:lnTo>
                  <a:pt x="3410267" y="1277518"/>
                </a:lnTo>
                <a:lnTo>
                  <a:pt x="3410267" y="1269898"/>
                </a:lnTo>
                <a:lnTo>
                  <a:pt x="3398228" y="1269898"/>
                </a:lnTo>
                <a:lnTo>
                  <a:pt x="3398228" y="845642"/>
                </a:lnTo>
                <a:lnTo>
                  <a:pt x="3410267" y="845642"/>
                </a:lnTo>
                <a:lnTo>
                  <a:pt x="3410267" y="838022"/>
                </a:lnTo>
                <a:lnTo>
                  <a:pt x="3398228" y="838022"/>
                </a:lnTo>
                <a:lnTo>
                  <a:pt x="3398228" y="417728"/>
                </a:lnTo>
                <a:lnTo>
                  <a:pt x="3410267" y="417728"/>
                </a:lnTo>
                <a:lnTo>
                  <a:pt x="3410267" y="410108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000000">
              <a:alpha val="85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85417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29397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72981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516961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560941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60872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402342" y="3868839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402342" y="429675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402342" y="472861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3402342" y="515653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3402342" y="558840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3402342" y="601632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3402342" y="644819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3402342" y="341715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385417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429397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472981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516961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560941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60872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3402342" y="41010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3402342" y="83802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3402342" y="126989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3402342" y="169781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3402342" y="212968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3402342" y="255760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3402342" y="298947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654916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69889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74247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78645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830439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874419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918002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961983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1005963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6097320" y="3868839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6097320" y="429675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6097320" y="472861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6097320" y="515653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6097320" y="558840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bg object 60"/>
          <p:cNvSpPr/>
          <p:nvPr/>
        </p:nvSpPr>
        <p:spPr>
          <a:xfrm>
            <a:off x="6097320" y="601632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bg object 61"/>
          <p:cNvSpPr/>
          <p:nvPr/>
        </p:nvSpPr>
        <p:spPr>
          <a:xfrm>
            <a:off x="6097320" y="644819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60903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1049943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6097320" y="341715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654916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69889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74247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78645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830439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874419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bg object 71"/>
          <p:cNvSpPr/>
          <p:nvPr/>
        </p:nvSpPr>
        <p:spPr>
          <a:xfrm>
            <a:off x="918002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bg object 72"/>
          <p:cNvSpPr/>
          <p:nvPr/>
        </p:nvSpPr>
        <p:spPr>
          <a:xfrm>
            <a:off x="961983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1005963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6097320" y="41010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6097320" y="83802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6097320" y="126989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6097320" y="169781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6097320" y="212968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6097320" y="255760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6097320" y="298947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bg object 81"/>
          <p:cNvSpPr/>
          <p:nvPr/>
        </p:nvSpPr>
        <p:spPr>
          <a:xfrm>
            <a:off x="60903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bg object 82"/>
          <p:cNvSpPr/>
          <p:nvPr/>
        </p:nvSpPr>
        <p:spPr>
          <a:xfrm>
            <a:off x="1049943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1096299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11402796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118386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10511155" y="3868839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10511155" y="429675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10511155" y="472861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bg object 89"/>
          <p:cNvSpPr/>
          <p:nvPr/>
        </p:nvSpPr>
        <p:spPr>
          <a:xfrm>
            <a:off x="10511155" y="515653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bg object 90"/>
          <p:cNvSpPr/>
          <p:nvPr/>
        </p:nvSpPr>
        <p:spPr>
          <a:xfrm>
            <a:off x="10511155" y="558840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bg object 91"/>
          <p:cNvSpPr/>
          <p:nvPr/>
        </p:nvSpPr>
        <p:spPr>
          <a:xfrm>
            <a:off x="10511155" y="601632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10511155" y="644819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bg object 93"/>
          <p:cNvSpPr/>
          <p:nvPr/>
        </p:nvSpPr>
        <p:spPr>
          <a:xfrm>
            <a:off x="10511155" y="341715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bg object 94"/>
          <p:cNvSpPr/>
          <p:nvPr/>
        </p:nvSpPr>
        <p:spPr>
          <a:xfrm>
            <a:off x="1096299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11402796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118386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10511155" y="41010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10511155" y="83802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10511155" y="126989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10511155" y="169781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10511155" y="212968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10511155" y="255760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10511155" y="298947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3410585" cy="6858000"/>
          </a:xfrm>
          <a:custGeom>
            <a:avLst/>
            <a:gdLst/>
            <a:ahLst/>
            <a:cxnLst/>
            <a:rect l="l" t="t" r="r" b="b"/>
            <a:pathLst>
              <a:path w="3410585" h="6858000">
                <a:moveTo>
                  <a:pt x="3410267" y="410108"/>
                </a:moveTo>
                <a:lnTo>
                  <a:pt x="3398228" y="410108"/>
                </a:lnTo>
                <a:lnTo>
                  <a:pt x="3398228" y="0"/>
                </a:lnTo>
                <a:lnTo>
                  <a:pt x="3390608" y="0"/>
                </a:lnTo>
                <a:lnTo>
                  <a:pt x="3390608" y="6448196"/>
                </a:lnTo>
                <a:lnTo>
                  <a:pt x="2958427" y="6448196"/>
                </a:lnTo>
                <a:lnTo>
                  <a:pt x="2958427" y="6023940"/>
                </a:lnTo>
                <a:lnTo>
                  <a:pt x="3390608" y="6023940"/>
                </a:lnTo>
                <a:lnTo>
                  <a:pt x="3390608" y="6016320"/>
                </a:lnTo>
                <a:lnTo>
                  <a:pt x="2958427" y="6016320"/>
                </a:lnTo>
                <a:lnTo>
                  <a:pt x="2958427" y="5596026"/>
                </a:lnTo>
                <a:lnTo>
                  <a:pt x="3390608" y="5596026"/>
                </a:lnTo>
                <a:lnTo>
                  <a:pt x="3390608" y="5588406"/>
                </a:lnTo>
                <a:lnTo>
                  <a:pt x="2958427" y="5588406"/>
                </a:lnTo>
                <a:lnTo>
                  <a:pt x="2958427" y="5164163"/>
                </a:lnTo>
                <a:lnTo>
                  <a:pt x="3390608" y="5164163"/>
                </a:lnTo>
                <a:lnTo>
                  <a:pt x="3390608" y="5156530"/>
                </a:lnTo>
                <a:lnTo>
                  <a:pt x="2958427" y="5156530"/>
                </a:lnTo>
                <a:lnTo>
                  <a:pt x="2958427" y="4736236"/>
                </a:lnTo>
                <a:lnTo>
                  <a:pt x="3390608" y="4736236"/>
                </a:lnTo>
                <a:lnTo>
                  <a:pt x="3390608" y="4728616"/>
                </a:lnTo>
                <a:lnTo>
                  <a:pt x="2958427" y="4728616"/>
                </a:lnTo>
                <a:lnTo>
                  <a:pt x="2958427" y="4304373"/>
                </a:lnTo>
                <a:lnTo>
                  <a:pt x="3390608" y="4304373"/>
                </a:lnTo>
                <a:lnTo>
                  <a:pt x="3390608" y="4296753"/>
                </a:lnTo>
                <a:lnTo>
                  <a:pt x="2958427" y="4296753"/>
                </a:lnTo>
                <a:lnTo>
                  <a:pt x="2958427" y="3876459"/>
                </a:lnTo>
                <a:lnTo>
                  <a:pt x="3390608" y="3876459"/>
                </a:lnTo>
                <a:lnTo>
                  <a:pt x="3390608" y="3868839"/>
                </a:lnTo>
                <a:lnTo>
                  <a:pt x="2958427" y="3868839"/>
                </a:lnTo>
                <a:lnTo>
                  <a:pt x="2958427" y="3437051"/>
                </a:lnTo>
                <a:lnTo>
                  <a:pt x="2958427" y="3424923"/>
                </a:lnTo>
                <a:lnTo>
                  <a:pt x="2958427" y="3424783"/>
                </a:lnTo>
                <a:lnTo>
                  <a:pt x="3390608" y="3424783"/>
                </a:lnTo>
                <a:lnTo>
                  <a:pt x="3390608" y="3417151"/>
                </a:lnTo>
                <a:lnTo>
                  <a:pt x="2958427" y="3417151"/>
                </a:lnTo>
                <a:lnTo>
                  <a:pt x="2958427" y="2997098"/>
                </a:lnTo>
                <a:lnTo>
                  <a:pt x="3390608" y="2997098"/>
                </a:lnTo>
                <a:lnTo>
                  <a:pt x="3390608" y="2989478"/>
                </a:lnTo>
                <a:lnTo>
                  <a:pt x="2958427" y="2989478"/>
                </a:lnTo>
                <a:lnTo>
                  <a:pt x="2958427" y="2565222"/>
                </a:lnTo>
                <a:lnTo>
                  <a:pt x="3390608" y="2565222"/>
                </a:lnTo>
                <a:lnTo>
                  <a:pt x="3390608" y="2557602"/>
                </a:lnTo>
                <a:lnTo>
                  <a:pt x="2958427" y="2557602"/>
                </a:lnTo>
                <a:lnTo>
                  <a:pt x="2958427" y="2137308"/>
                </a:lnTo>
                <a:lnTo>
                  <a:pt x="3390608" y="2137308"/>
                </a:lnTo>
                <a:lnTo>
                  <a:pt x="3390608" y="2129688"/>
                </a:lnTo>
                <a:lnTo>
                  <a:pt x="2958427" y="2129688"/>
                </a:lnTo>
                <a:lnTo>
                  <a:pt x="2958427" y="1705432"/>
                </a:lnTo>
                <a:lnTo>
                  <a:pt x="3390608" y="1705432"/>
                </a:lnTo>
                <a:lnTo>
                  <a:pt x="3390608" y="1697812"/>
                </a:lnTo>
                <a:lnTo>
                  <a:pt x="2958427" y="1697812"/>
                </a:lnTo>
                <a:lnTo>
                  <a:pt x="2958427" y="1277518"/>
                </a:lnTo>
                <a:lnTo>
                  <a:pt x="3390608" y="1277518"/>
                </a:lnTo>
                <a:lnTo>
                  <a:pt x="3390608" y="1269898"/>
                </a:lnTo>
                <a:lnTo>
                  <a:pt x="2958427" y="1269898"/>
                </a:lnTo>
                <a:lnTo>
                  <a:pt x="2958427" y="845642"/>
                </a:lnTo>
                <a:lnTo>
                  <a:pt x="3390608" y="845642"/>
                </a:lnTo>
                <a:lnTo>
                  <a:pt x="3390608" y="838022"/>
                </a:lnTo>
                <a:lnTo>
                  <a:pt x="2958427" y="838022"/>
                </a:lnTo>
                <a:lnTo>
                  <a:pt x="2958427" y="417728"/>
                </a:lnTo>
                <a:lnTo>
                  <a:pt x="3390608" y="417728"/>
                </a:lnTo>
                <a:lnTo>
                  <a:pt x="3390608" y="410108"/>
                </a:lnTo>
                <a:lnTo>
                  <a:pt x="2958427" y="410108"/>
                </a:lnTo>
                <a:lnTo>
                  <a:pt x="2958427" y="0"/>
                </a:lnTo>
                <a:lnTo>
                  <a:pt x="2950807" y="0"/>
                </a:lnTo>
                <a:lnTo>
                  <a:pt x="2950807" y="6448196"/>
                </a:lnTo>
                <a:lnTo>
                  <a:pt x="2518626" y="6448196"/>
                </a:lnTo>
                <a:lnTo>
                  <a:pt x="2518626" y="6023940"/>
                </a:lnTo>
                <a:lnTo>
                  <a:pt x="2950807" y="6023940"/>
                </a:lnTo>
                <a:lnTo>
                  <a:pt x="2950807" y="6016320"/>
                </a:lnTo>
                <a:lnTo>
                  <a:pt x="2518626" y="6016320"/>
                </a:lnTo>
                <a:lnTo>
                  <a:pt x="2518626" y="5596026"/>
                </a:lnTo>
                <a:lnTo>
                  <a:pt x="2950807" y="5596026"/>
                </a:lnTo>
                <a:lnTo>
                  <a:pt x="2950807" y="5588406"/>
                </a:lnTo>
                <a:lnTo>
                  <a:pt x="2518626" y="5588406"/>
                </a:lnTo>
                <a:lnTo>
                  <a:pt x="2518626" y="5164163"/>
                </a:lnTo>
                <a:lnTo>
                  <a:pt x="2950807" y="5164163"/>
                </a:lnTo>
                <a:lnTo>
                  <a:pt x="2950807" y="5156530"/>
                </a:lnTo>
                <a:lnTo>
                  <a:pt x="2518626" y="5156530"/>
                </a:lnTo>
                <a:lnTo>
                  <a:pt x="2518626" y="4736236"/>
                </a:lnTo>
                <a:lnTo>
                  <a:pt x="2950807" y="4736236"/>
                </a:lnTo>
                <a:lnTo>
                  <a:pt x="2950807" y="4728616"/>
                </a:lnTo>
                <a:lnTo>
                  <a:pt x="2518626" y="4728616"/>
                </a:lnTo>
                <a:lnTo>
                  <a:pt x="2518626" y="4304373"/>
                </a:lnTo>
                <a:lnTo>
                  <a:pt x="2950807" y="4304373"/>
                </a:lnTo>
                <a:lnTo>
                  <a:pt x="2950807" y="4296753"/>
                </a:lnTo>
                <a:lnTo>
                  <a:pt x="2518626" y="4296753"/>
                </a:lnTo>
                <a:lnTo>
                  <a:pt x="2518626" y="3876459"/>
                </a:lnTo>
                <a:lnTo>
                  <a:pt x="2950807" y="3876459"/>
                </a:lnTo>
                <a:lnTo>
                  <a:pt x="2950807" y="3868839"/>
                </a:lnTo>
                <a:lnTo>
                  <a:pt x="2518626" y="3868839"/>
                </a:lnTo>
                <a:lnTo>
                  <a:pt x="2518626" y="3437051"/>
                </a:lnTo>
                <a:lnTo>
                  <a:pt x="2518626" y="3424923"/>
                </a:lnTo>
                <a:lnTo>
                  <a:pt x="2518626" y="3424783"/>
                </a:lnTo>
                <a:lnTo>
                  <a:pt x="2950807" y="3424783"/>
                </a:lnTo>
                <a:lnTo>
                  <a:pt x="2950807" y="3417151"/>
                </a:lnTo>
                <a:lnTo>
                  <a:pt x="2518626" y="3417151"/>
                </a:lnTo>
                <a:lnTo>
                  <a:pt x="2518626" y="2997098"/>
                </a:lnTo>
                <a:lnTo>
                  <a:pt x="2950807" y="2997098"/>
                </a:lnTo>
                <a:lnTo>
                  <a:pt x="2950807" y="2989478"/>
                </a:lnTo>
                <a:lnTo>
                  <a:pt x="2518626" y="2989478"/>
                </a:lnTo>
                <a:lnTo>
                  <a:pt x="2518626" y="2565222"/>
                </a:lnTo>
                <a:lnTo>
                  <a:pt x="2950807" y="2565222"/>
                </a:lnTo>
                <a:lnTo>
                  <a:pt x="2950807" y="2557602"/>
                </a:lnTo>
                <a:lnTo>
                  <a:pt x="2518626" y="2557602"/>
                </a:lnTo>
                <a:lnTo>
                  <a:pt x="2518626" y="2137308"/>
                </a:lnTo>
                <a:lnTo>
                  <a:pt x="2950807" y="2137308"/>
                </a:lnTo>
                <a:lnTo>
                  <a:pt x="2950807" y="2129688"/>
                </a:lnTo>
                <a:lnTo>
                  <a:pt x="2518626" y="2129688"/>
                </a:lnTo>
                <a:lnTo>
                  <a:pt x="2518626" y="1705432"/>
                </a:lnTo>
                <a:lnTo>
                  <a:pt x="2950807" y="1705432"/>
                </a:lnTo>
                <a:lnTo>
                  <a:pt x="2950807" y="1697812"/>
                </a:lnTo>
                <a:lnTo>
                  <a:pt x="2518626" y="1697812"/>
                </a:lnTo>
                <a:lnTo>
                  <a:pt x="2518626" y="1277518"/>
                </a:lnTo>
                <a:lnTo>
                  <a:pt x="2950807" y="1277518"/>
                </a:lnTo>
                <a:lnTo>
                  <a:pt x="2950807" y="1269898"/>
                </a:lnTo>
                <a:lnTo>
                  <a:pt x="2518626" y="1269898"/>
                </a:lnTo>
                <a:lnTo>
                  <a:pt x="2518626" y="845642"/>
                </a:lnTo>
                <a:lnTo>
                  <a:pt x="2950807" y="845642"/>
                </a:lnTo>
                <a:lnTo>
                  <a:pt x="2950807" y="838022"/>
                </a:lnTo>
                <a:lnTo>
                  <a:pt x="2518626" y="838022"/>
                </a:lnTo>
                <a:lnTo>
                  <a:pt x="2518626" y="417728"/>
                </a:lnTo>
                <a:lnTo>
                  <a:pt x="2950807" y="417728"/>
                </a:lnTo>
                <a:lnTo>
                  <a:pt x="2950807" y="410108"/>
                </a:lnTo>
                <a:lnTo>
                  <a:pt x="2518626" y="410108"/>
                </a:lnTo>
                <a:lnTo>
                  <a:pt x="2518626" y="0"/>
                </a:lnTo>
                <a:lnTo>
                  <a:pt x="2511006" y="0"/>
                </a:lnTo>
                <a:lnTo>
                  <a:pt x="2511006" y="6448196"/>
                </a:lnTo>
                <a:lnTo>
                  <a:pt x="2078824" y="6448196"/>
                </a:lnTo>
                <a:lnTo>
                  <a:pt x="2078824" y="6023940"/>
                </a:lnTo>
                <a:lnTo>
                  <a:pt x="2511006" y="6023940"/>
                </a:lnTo>
                <a:lnTo>
                  <a:pt x="2511006" y="6016320"/>
                </a:lnTo>
                <a:lnTo>
                  <a:pt x="2078824" y="6016320"/>
                </a:lnTo>
                <a:lnTo>
                  <a:pt x="2078824" y="5596026"/>
                </a:lnTo>
                <a:lnTo>
                  <a:pt x="2511006" y="5596026"/>
                </a:lnTo>
                <a:lnTo>
                  <a:pt x="2511006" y="5588406"/>
                </a:lnTo>
                <a:lnTo>
                  <a:pt x="2078824" y="5588406"/>
                </a:lnTo>
                <a:lnTo>
                  <a:pt x="2078824" y="5164163"/>
                </a:lnTo>
                <a:lnTo>
                  <a:pt x="2511006" y="5164163"/>
                </a:lnTo>
                <a:lnTo>
                  <a:pt x="2511006" y="5156530"/>
                </a:lnTo>
                <a:lnTo>
                  <a:pt x="2078824" y="5156530"/>
                </a:lnTo>
                <a:lnTo>
                  <a:pt x="2078824" y="4736236"/>
                </a:lnTo>
                <a:lnTo>
                  <a:pt x="2511006" y="4736236"/>
                </a:lnTo>
                <a:lnTo>
                  <a:pt x="2511006" y="4728616"/>
                </a:lnTo>
                <a:lnTo>
                  <a:pt x="2078824" y="4728616"/>
                </a:lnTo>
                <a:lnTo>
                  <a:pt x="2078824" y="4304373"/>
                </a:lnTo>
                <a:lnTo>
                  <a:pt x="2511006" y="4304373"/>
                </a:lnTo>
                <a:lnTo>
                  <a:pt x="2511006" y="4296753"/>
                </a:lnTo>
                <a:lnTo>
                  <a:pt x="2078824" y="4296753"/>
                </a:lnTo>
                <a:lnTo>
                  <a:pt x="2078824" y="3876459"/>
                </a:lnTo>
                <a:lnTo>
                  <a:pt x="2511006" y="3876459"/>
                </a:lnTo>
                <a:lnTo>
                  <a:pt x="2511006" y="3868839"/>
                </a:lnTo>
                <a:lnTo>
                  <a:pt x="2078824" y="3868839"/>
                </a:lnTo>
                <a:lnTo>
                  <a:pt x="2078824" y="3437051"/>
                </a:lnTo>
                <a:lnTo>
                  <a:pt x="2078824" y="3424923"/>
                </a:lnTo>
                <a:lnTo>
                  <a:pt x="2078824" y="3424783"/>
                </a:lnTo>
                <a:lnTo>
                  <a:pt x="2511006" y="3424783"/>
                </a:lnTo>
                <a:lnTo>
                  <a:pt x="2511006" y="3417151"/>
                </a:lnTo>
                <a:lnTo>
                  <a:pt x="2078824" y="3417151"/>
                </a:lnTo>
                <a:lnTo>
                  <a:pt x="2078824" y="2997098"/>
                </a:lnTo>
                <a:lnTo>
                  <a:pt x="2511006" y="2997098"/>
                </a:lnTo>
                <a:lnTo>
                  <a:pt x="2511006" y="2989478"/>
                </a:lnTo>
                <a:lnTo>
                  <a:pt x="2078824" y="2989478"/>
                </a:lnTo>
                <a:lnTo>
                  <a:pt x="2078824" y="2565222"/>
                </a:lnTo>
                <a:lnTo>
                  <a:pt x="2511006" y="2565222"/>
                </a:lnTo>
                <a:lnTo>
                  <a:pt x="2511006" y="2557602"/>
                </a:lnTo>
                <a:lnTo>
                  <a:pt x="2078824" y="2557602"/>
                </a:lnTo>
                <a:lnTo>
                  <a:pt x="2078824" y="2137308"/>
                </a:lnTo>
                <a:lnTo>
                  <a:pt x="2511006" y="2137308"/>
                </a:lnTo>
                <a:lnTo>
                  <a:pt x="2511006" y="2129688"/>
                </a:lnTo>
                <a:lnTo>
                  <a:pt x="2078824" y="2129688"/>
                </a:lnTo>
                <a:lnTo>
                  <a:pt x="2078824" y="1705432"/>
                </a:lnTo>
                <a:lnTo>
                  <a:pt x="2511006" y="1705432"/>
                </a:lnTo>
                <a:lnTo>
                  <a:pt x="2511006" y="1697812"/>
                </a:lnTo>
                <a:lnTo>
                  <a:pt x="2078824" y="1697812"/>
                </a:lnTo>
                <a:lnTo>
                  <a:pt x="2078824" y="1277518"/>
                </a:lnTo>
                <a:lnTo>
                  <a:pt x="2511006" y="1277518"/>
                </a:lnTo>
                <a:lnTo>
                  <a:pt x="2511006" y="1269898"/>
                </a:lnTo>
                <a:lnTo>
                  <a:pt x="2078824" y="1269898"/>
                </a:lnTo>
                <a:lnTo>
                  <a:pt x="2078824" y="845642"/>
                </a:lnTo>
                <a:lnTo>
                  <a:pt x="2511006" y="845642"/>
                </a:lnTo>
                <a:lnTo>
                  <a:pt x="2511006" y="838022"/>
                </a:lnTo>
                <a:lnTo>
                  <a:pt x="2078824" y="838022"/>
                </a:lnTo>
                <a:lnTo>
                  <a:pt x="2078824" y="417728"/>
                </a:lnTo>
                <a:lnTo>
                  <a:pt x="2511006" y="417728"/>
                </a:lnTo>
                <a:lnTo>
                  <a:pt x="2511006" y="410108"/>
                </a:lnTo>
                <a:lnTo>
                  <a:pt x="2078824" y="410108"/>
                </a:lnTo>
                <a:lnTo>
                  <a:pt x="2078824" y="0"/>
                </a:lnTo>
                <a:lnTo>
                  <a:pt x="2071204" y="0"/>
                </a:lnTo>
                <a:lnTo>
                  <a:pt x="2071204" y="6448196"/>
                </a:lnTo>
                <a:lnTo>
                  <a:pt x="1642986" y="6448196"/>
                </a:lnTo>
                <a:lnTo>
                  <a:pt x="1642986" y="6023940"/>
                </a:lnTo>
                <a:lnTo>
                  <a:pt x="2071204" y="6023940"/>
                </a:lnTo>
                <a:lnTo>
                  <a:pt x="2071204" y="6016320"/>
                </a:lnTo>
                <a:lnTo>
                  <a:pt x="1642986" y="6016320"/>
                </a:lnTo>
                <a:lnTo>
                  <a:pt x="1642986" y="5596026"/>
                </a:lnTo>
                <a:lnTo>
                  <a:pt x="2071204" y="5596026"/>
                </a:lnTo>
                <a:lnTo>
                  <a:pt x="2071204" y="5588406"/>
                </a:lnTo>
                <a:lnTo>
                  <a:pt x="1642986" y="5588406"/>
                </a:lnTo>
                <a:lnTo>
                  <a:pt x="1642986" y="5164163"/>
                </a:lnTo>
                <a:lnTo>
                  <a:pt x="2071204" y="5164163"/>
                </a:lnTo>
                <a:lnTo>
                  <a:pt x="2071204" y="5156530"/>
                </a:lnTo>
                <a:lnTo>
                  <a:pt x="1642986" y="5156530"/>
                </a:lnTo>
                <a:lnTo>
                  <a:pt x="1642986" y="4736236"/>
                </a:lnTo>
                <a:lnTo>
                  <a:pt x="2071204" y="4736236"/>
                </a:lnTo>
                <a:lnTo>
                  <a:pt x="2071204" y="4728616"/>
                </a:lnTo>
                <a:lnTo>
                  <a:pt x="1642986" y="4728616"/>
                </a:lnTo>
                <a:lnTo>
                  <a:pt x="1642986" y="4304373"/>
                </a:lnTo>
                <a:lnTo>
                  <a:pt x="2071204" y="4304373"/>
                </a:lnTo>
                <a:lnTo>
                  <a:pt x="2071204" y="4296753"/>
                </a:lnTo>
                <a:lnTo>
                  <a:pt x="1642986" y="4296753"/>
                </a:lnTo>
                <a:lnTo>
                  <a:pt x="1642986" y="3876459"/>
                </a:lnTo>
                <a:lnTo>
                  <a:pt x="2071204" y="3876459"/>
                </a:lnTo>
                <a:lnTo>
                  <a:pt x="2071204" y="3868839"/>
                </a:lnTo>
                <a:lnTo>
                  <a:pt x="1642986" y="3868839"/>
                </a:lnTo>
                <a:lnTo>
                  <a:pt x="1642986" y="3437051"/>
                </a:lnTo>
                <a:lnTo>
                  <a:pt x="1642986" y="3424923"/>
                </a:lnTo>
                <a:lnTo>
                  <a:pt x="1642986" y="3424783"/>
                </a:lnTo>
                <a:lnTo>
                  <a:pt x="2071204" y="3424783"/>
                </a:lnTo>
                <a:lnTo>
                  <a:pt x="2071204" y="3417151"/>
                </a:lnTo>
                <a:lnTo>
                  <a:pt x="1642986" y="3417151"/>
                </a:lnTo>
                <a:lnTo>
                  <a:pt x="1642986" y="2997098"/>
                </a:lnTo>
                <a:lnTo>
                  <a:pt x="2071204" y="2997098"/>
                </a:lnTo>
                <a:lnTo>
                  <a:pt x="2071204" y="2989478"/>
                </a:lnTo>
                <a:lnTo>
                  <a:pt x="1642986" y="2989478"/>
                </a:lnTo>
                <a:lnTo>
                  <a:pt x="1642986" y="2565222"/>
                </a:lnTo>
                <a:lnTo>
                  <a:pt x="2071204" y="2565222"/>
                </a:lnTo>
                <a:lnTo>
                  <a:pt x="2071204" y="2557602"/>
                </a:lnTo>
                <a:lnTo>
                  <a:pt x="1642986" y="2557602"/>
                </a:lnTo>
                <a:lnTo>
                  <a:pt x="1642986" y="2137308"/>
                </a:lnTo>
                <a:lnTo>
                  <a:pt x="2071204" y="2137308"/>
                </a:lnTo>
                <a:lnTo>
                  <a:pt x="2071204" y="2129688"/>
                </a:lnTo>
                <a:lnTo>
                  <a:pt x="1642986" y="2129688"/>
                </a:lnTo>
                <a:lnTo>
                  <a:pt x="1642986" y="1705432"/>
                </a:lnTo>
                <a:lnTo>
                  <a:pt x="2071204" y="1705432"/>
                </a:lnTo>
                <a:lnTo>
                  <a:pt x="2071204" y="1697812"/>
                </a:lnTo>
                <a:lnTo>
                  <a:pt x="1642986" y="1697812"/>
                </a:lnTo>
                <a:lnTo>
                  <a:pt x="1642986" y="1277518"/>
                </a:lnTo>
                <a:lnTo>
                  <a:pt x="2071204" y="1277518"/>
                </a:lnTo>
                <a:lnTo>
                  <a:pt x="2071204" y="1269898"/>
                </a:lnTo>
                <a:lnTo>
                  <a:pt x="1642986" y="1269898"/>
                </a:lnTo>
                <a:lnTo>
                  <a:pt x="1642986" y="845642"/>
                </a:lnTo>
                <a:lnTo>
                  <a:pt x="2071204" y="845642"/>
                </a:lnTo>
                <a:lnTo>
                  <a:pt x="2071204" y="838022"/>
                </a:lnTo>
                <a:lnTo>
                  <a:pt x="1642986" y="838022"/>
                </a:lnTo>
                <a:lnTo>
                  <a:pt x="1642986" y="417728"/>
                </a:lnTo>
                <a:lnTo>
                  <a:pt x="2071204" y="417728"/>
                </a:lnTo>
                <a:lnTo>
                  <a:pt x="2071204" y="410108"/>
                </a:lnTo>
                <a:lnTo>
                  <a:pt x="1642986" y="410108"/>
                </a:lnTo>
                <a:lnTo>
                  <a:pt x="1642986" y="0"/>
                </a:lnTo>
                <a:lnTo>
                  <a:pt x="1635366" y="0"/>
                </a:lnTo>
                <a:lnTo>
                  <a:pt x="1635366" y="6448196"/>
                </a:lnTo>
                <a:lnTo>
                  <a:pt x="1203185" y="6448196"/>
                </a:lnTo>
                <a:lnTo>
                  <a:pt x="1203185" y="6023940"/>
                </a:lnTo>
                <a:lnTo>
                  <a:pt x="1635366" y="6023940"/>
                </a:lnTo>
                <a:lnTo>
                  <a:pt x="1635366" y="6016320"/>
                </a:lnTo>
                <a:lnTo>
                  <a:pt x="1203185" y="6016320"/>
                </a:lnTo>
                <a:lnTo>
                  <a:pt x="1203185" y="5596026"/>
                </a:lnTo>
                <a:lnTo>
                  <a:pt x="1635366" y="5596026"/>
                </a:lnTo>
                <a:lnTo>
                  <a:pt x="1635366" y="5588406"/>
                </a:lnTo>
                <a:lnTo>
                  <a:pt x="1203185" y="5588406"/>
                </a:lnTo>
                <a:lnTo>
                  <a:pt x="1203185" y="5164163"/>
                </a:lnTo>
                <a:lnTo>
                  <a:pt x="1635366" y="5164163"/>
                </a:lnTo>
                <a:lnTo>
                  <a:pt x="1635366" y="5156530"/>
                </a:lnTo>
                <a:lnTo>
                  <a:pt x="1203185" y="5156530"/>
                </a:lnTo>
                <a:lnTo>
                  <a:pt x="1203185" y="4736236"/>
                </a:lnTo>
                <a:lnTo>
                  <a:pt x="1635366" y="4736236"/>
                </a:lnTo>
                <a:lnTo>
                  <a:pt x="1635366" y="4728616"/>
                </a:lnTo>
                <a:lnTo>
                  <a:pt x="1203185" y="4728616"/>
                </a:lnTo>
                <a:lnTo>
                  <a:pt x="1203185" y="4304373"/>
                </a:lnTo>
                <a:lnTo>
                  <a:pt x="1635366" y="4304373"/>
                </a:lnTo>
                <a:lnTo>
                  <a:pt x="1635366" y="4296753"/>
                </a:lnTo>
                <a:lnTo>
                  <a:pt x="1203185" y="4296753"/>
                </a:lnTo>
                <a:lnTo>
                  <a:pt x="1203185" y="3876459"/>
                </a:lnTo>
                <a:lnTo>
                  <a:pt x="1635366" y="3876459"/>
                </a:lnTo>
                <a:lnTo>
                  <a:pt x="1635366" y="3868839"/>
                </a:lnTo>
                <a:lnTo>
                  <a:pt x="1203185" y="3868839"/>
                </a:lnTo>
                <a:lnTo>
                  <a:pt x="1203185" y="3437051"/>
                </a:lnTo>
                <a:lnTo>
                  <a:pt x="1203185" y="3424923"/>
                </a:lnTo>
                <a:lnTo>
                  <a:pt x="1203185" y="3424783"/>
                </a:lnTo>
                <a:lnTo>
                  <a:pt x="1635366" y="3424783"/>
                </a:lnTo>
                <a:lnTo>
                  <a:pt x="1635366" y="3417151"/>
                </a:lnTo>
                <a:lnTo>
                  <a:pt x="1203185" y="3417151"/>
                </a:lnTo>
                <a:lnTo>
                  <a:pt x="1203185" y="2997098"/>
                </a:lnTo>
                <a:lnTo>
                  <a:pt x="1635366" y="2997098"/>
                </a:lnTo>
                <a:lnTo>
                  <a:pt x="1635366" y="2989478"/>
                </a:lnTo>
                <a:lnTo>
                  <a:pt x="1203185" y="2989478"/>
                </a:lnTo>
                <a:lnTo>
                  <a:pt x="1203185" y="2565222"/>
                </a:lnTo>
                <a:lnTo>
                  <a:pt x="1635366" y="2565222"/>
                </a:lnTo>
                <a:lnTo>
                  <a:pt x="1635366" y="2557602"/>
                </a:lnTo>
                <a:lnTo>
                  <a:pt x="1203185" y="2557602"/>
                </a:lnTo>
                <a:lnTo>
                  <a:pt x="1203185" y="2137308"/>
                </a:lnTo>
                <a:lnTo>
                  <a:pt x="1635366" y="2137308"/>
                </a:lnTo>
                <a:lnTo>
                  <a:pt x="1635366" y="2129688"/>
                </a:lnTo>
                <a:lnTo>
                  <a:pt x="1203185" y="2129688"/>
                </a:lnTo>
                <a:lnTo>
                  <a:pt x="1203185" y="1705432"/>
                </a:lnTo>
                <a:lnTo>
                  <a:pt x="1635366" y="1705432"/>
                </a:lnTo>
                <a:lnTo>
                  <a:pt x="1635366" y="1697812"/>
                </a:lnTo>
                <a:lnTo>
                  <a:pt x="1203185" y="1697812"/>
                </a:lnTo>
                <a:lnTo>
                  <a:pt x="1203185" y="1277518"/>
                </a:lnTo>
                <a:lnTo>
                  <a:pt x="1635366" y="1277518"/>
                </a:lnTo>
                <a:lnTo>
                  <a:pt x="1635366" y="1269898"/>
                </a:lnTo>
                <a:lnTo>
                  <a:pt x="1203185" y="1269898"/>
                </a:lnTo>
                <a:lnTo>
                  <a:pt x="1203185" y="845642"/>
                </a:lnTo>
                <a:lnTo>
                  <a:pt x="1635366" y="845642"/>
                </a:lnTo>
                <a:lnTo>
                  <a:pt x="1635366" y="838022"/>
                </a:lnTo>
                <a:lnTo>
                  <a:pt x="1203185" y="838022"/>
                </a:lnTo>
                <a:lnTo>
                  <a:pt x="1203185" y="417728"/>
                </a:lnTo>
                <a:lnTo>
                  <a:pt x="1635366" y="417728"/>
                </a:lnTo>
                <a:lnTo>
                  <a:pt x="1635366" y="410108"/>
                </a:lnTo>
                <a:lnTo>
                  <a:pt x="1203185" y="410108"/>
                </a:lnTo>
                <a:lnTo>
                  <a:pt x="1203185" y="0"/>
                </a:lnTo>
                <a:lnTo>
                  <a:pt x="1195565" y="0"/>
                </a:lnTo>
                <a:lnTo>
                  <a:pt x="1195565" y="6448196"/>
                </a:lnTo>
                <a:lnTo>
                  <a:pt x="763384" y="6448196"/>
                </a:lnTo>
                <a:lnTo>
                  <a:pt x="763384" y="6023940"/>
                </a:lnTo>
                <a:lnTo>
                  <a:pt x="1195565" y="6023940"/>
                </a:lnTo>
                <a:lnTo>
                  <a:pt x="1195565" y="6016320"/>
                </a:lnTo>
                <a:lnTo>
                  <a:pt x="763384" y="6016320"/>
                </a:lnTo>
                <a:lnTo>
                  <a:pt x="763384" y="5596026"/>
                </a:lnTo>
                <a:lnTo>
                  <a:pt x="1195565" y="5596026"/>
                </a:lnTo>
                <a:lnTo>
                  <a:pt x="1195565" y="5588406"/>
                </a:lnTo>
                <a:lnTo>
                  <a:pt x="763384" y="5588406"/>
                </a:lnTo>
                <a:lnTo>
                  <a:pt x="763384" y="5164163"/>
                </a:lnTo>
                <a:lnTo>
                  <a:pt x="1195565" y="5164163"/>
                </a:lnTo>
                <a:lnTo>
                  <a:pt x="1195565" y="5156530"/>
                </a:lnTo>
                <a:lnTo>
                  <a:pt x="763384" y="5156530"/>
                </a:lnTo>
                <a:lnTo>
                  <a:pt x="763384" y="4736236"/>
                </a:lnTo>
                <a:lnTo>
                  <a:pt x="1195565" y="4736236"/>
                </a:lnTo>
                <a:lnTo>
                  <a:pt x="1195565" y="4728616"/>
                </a:lnTo>
                <a:lnTo>
                  <a:pt x="763384" y="4728616"/>
                </a:lnTo>
                <a:lnTo>
                  <a:pt x="763384" y="4304373"/>
                </a:lnTo>
                <a:lnTo>
                  <a:pt x="1195565" y="4304373"/>
                </a:lnTo>
                <a:lnTo>
                  <a:pt x="1195565" y="4296753"/>
                </a:lnTo>
                <a:lnTo>
                  <a:pt x="763384" y="4296753"/>
                </a:lnTo>
                <a:lnTo>
                  <a:pt x="763384" y="3876459"/>
                </a:lnTo>
                <a:lnTo>
                  <a:pt x="1195565" y="3876459"/>
                </a:lnTo>
                <a:lnTo>
                  <a:pt x="1195565" y="3868839"/>
                </a:lnTo>
                <a:lnTo>
                  <a:pt x="763384" y="3868839"/>
                </a:lnTo>
                <a:lnTo>
                  <a:pt x="763384" y="3437051"/>
                </a:lnTo>
                <a:lnTo>
                  <a:pt x="763384" y="3424923"/>
                </a:lnTo>
                <a:lnTo>
                  <a:pt x="763384" y="3424783"/>
                </a:lnTo>
                <a:lnTo>
                  <a:pt x="1195565" y="3424783"/>
                </a:lnTo>
                <a:lnTo>
                  <a:pt x="1195565" y="3417151"/>
                </a:lnTo>
                <a:lnTo>
                  <a:pt x="763384" y="3417151"/>
                </a:lnTo>
                <a:lnTo>
                  <a:pt x="763384" y="2997098"/>
                </a:lnTo>
                <a:lnTo>
                  <a:pt x="1195565" y="2997098"/>
                </a:lnTo>
                <a:lnTo>
                  <a:pt x="1195565" y="2989478"/>
                </a:lnTo>
                <a:lnTo>
                  <a:pt x="763384" y="2989478"/>
                </a:lnTo>
                <a:lnTo>
                  <a:pt x="763384" y="2565222"/>
                </a:lnTo>
                <a:lnTo>
                  <a:pt x="1195565" y="2565222"/>
                </a:lnTo>
                <a:lnTo>
                  <a:pt x="1195565" y="2557602"/>
                </a:lnTo>
                <a:lnTo>
                  <a:pt x="763384" y="2557602"/>
                </a:lnTo>
                <a:lnTo>
                  <a:pt x="763384" y="2137308"/>
                </a:lnTo>
                <a:lnTo>
                  <a:pt x="1195565" y="2137308"/>
                </a:lnTo>
                <a:lnTo>
                  <a:pt x="1195565" y="2129688"/>
                </a:lnTo>
                <a:lnTo>
                  <a:pt x="763384" y="2129688"/>
                </a:lnTo>
                <a:lnTo>
                  <a:pt x="763384" y="1705432"/>
                </a:lnTo>
                <a:lnTo>
                  <a:pt x="1195565" y="1705432"/>
                </a:lnTo>
                <a:lnTo>
                  <a:pt x="1195565" y="1697812"/>
                </a:lnTo>
                <a:lnTo>
                  <a:pt x="763384" y="1697812"/>
                </a:lnTo>
                <a:lnTo>
                  <a:pt x="763384" y="1277518"/>
                </a:lnTo>
                <a:lnTo>
                  <a:pt x="1195565" y="1277518"/>
                </a:lnTo>
                <a:lnTo>
                  <a:pt x="1195565" y="1269898"/>
                </a:lnTo>
                <a:lnTo>
                  <a:pt x="763384" y="1269898"/>
                </a:lnTo>
                <a:lnTo>
                  <a:pt x="763384" y="845642"/>
                </a:lnTo>
                <a:lnTo>
                  <a:pt x="1195565" y="845642"/>
                </a:lnTo>
                <a:lnTo>
                  <a:pt x="1195565" y="838022"/>
                </a:lnTo>
                <a:lnTo>
                  <a:pt x="763384" y="838022"/>
                </a:lnTo>
                <a:lnTo>
                  <a:pt x="763384" y="417728"/>
                </a:lnTo>
                <a:lnTo>
                  <a:pt x="1195565" y="417728"/>
                </a:lnTo>
                <a:lnTo>
                  <a:pt x="1195565" y="410108"/>
                </a:lnTo>
                <a:lnTo>
                  <a:pt x="763384" y="410108"/>
                </a:lnTo>
                <a:lnTo>
                  <a:pt x="763384" y="0"/>
                </a:lnTo>
                <a:lnTo>
                  <a:pt x="755764" y="0"/>
                </a:lnTo>
                <a:lnTo>
                  <a:pt x="755764" y="6448196"/>
                </a:lnTo>
                <a:lnTo>
                  <a:pt x="323583" y="6448196"/>
                </a:lnTo>
                <a:lnTo>
                  <a:pt x="323583" y="6023940"/>
                </a:lnTo>
                <a:lnTo>
                  <a:pt x="755764" y="6023940"/>
                </a:lnTo>
                <a:lnTo>
                  <a:pt x="755764" y="6016320"/>
                </a:lnTo>
                <a:lnTo>
                  <a:pt x="323583" y="6016320"/>
                </a:lnTo>
                <a:lnTo>
                  <a:pt x="323583" y="5596026"/>
                </a:lnTo>
                <a:lnTo>
                  <a:pt x="755764" y="5596026"/>
                </a:lnTo>
                <a:lnTo>
                  <a:pt x="755764" y="5588406"/>
                </a:lnTo>
                <a:lnTo>
                  <a:pt x="323583" y="5588406"/>
                </a:lnTo>
                <a:lnTo>
                  <a:pt x="323583" y="5164163"/>
                </a:lnTo>
                <a:lnTo>
                  <a:pt x="755764" y="5164163"/>
                </a:lnTo>
                <a:lnTo>
                  <a:pt x="755764" y="5156530"/>
                </a:lnTo>
                <a:lnTo>
                  <a:pt x="323583" y="5156530"/>
                </a:lnTo>
                <a:lnTo>
                  <a:pt x="323583" y="4736236"/>
                </a:lnTo>
                <a:lnTo>
                  <a:pt x="755764" y="4736236"/>
                </a:lnTo>
                <a:lnTo>
                  <a:pt x="755764" y="4728616"/>
                </a:lnTo>
                <a:lnTo>
                  <a:pt x="323583" y="4728616"/>
                </a:lnTo>
                <a:lnTo>
                  <a:pt x="323583" y="4304373"/>
                </a:lnTo>
                <a:lnTo>
                  <a:pt x="755764" y="4304373"/>
                </a:lnTo>
                <a:lnTo>
                  <a:pt x="755764" y="4296753"/>
                </a:lnTo>
                <a:lnTo>
                  <a:pt x="323583" y="4296753"/>
                </a:lnTo>
                <a:lnTo>
                  <a:pt x="323583" y="3876459"/>
                </a:lnTo>
                <a:lnTo>
                  <a:pt x="755764" y="3876459"/>
                </a:lnTo>
                <a:lnTo>
                  <a:pt x="755764" y="3868839"/>
                </a:lnTo>
                <a:lnTo>
                  <a:pt x="323583" y="3868839"/>
                </a:lnTo>
                <a:lnTo>
                  <a:pt x="323583" y="3437051"/>
                </a:lnTo>
                <a:lnTo>
                  <a:pt x="323583" y="3424923"/>
                </a:lnTo>
                <a:lnTo>
                  <a:pt x="323583" y="3424783"/>
                </a:lnTo>
                <a:lnTo>
                  <a:pt x="755764" y="3424783"/>
                </a:lnTo>
                <a:lnTo>
                  <a:pt x="755764" y="3417151"/>
                </a:lnTo>
                <a:lnTo>
                  <a:pt x="323583" y="3417151"/>
                </a:lnTo>
                <a:lnTo>
                  <a:pt x="323583" y="2997098"/>
                </a:lnTo>
                <a:lnTo>
                  <a:pt x="755764" y="2997098"/>
                </a:lnTo>
                <a:lnTo>
                  <a:pt x="755764" y="2989478"/>
                </a:lnTo>
                <a:lnTo>
                  <a:pt x="323583" y="2989478"/>
                </a:lnTo>
                <a:lnTo>
                  <a:pt x="323583" y="2565222"/>
                </a:lnTo>
                <a:lnTo>
                  <a:pt x="755764" y="2565222"/>
                </a:lnTo>
                <a:lnTo>
                  <a:pt x="755764" y="2557602"/>
                </a:lnTo>
                <a:lnTo>
                  <a:pt x="323583" y="2557602"/>
                </a:lnTo>
                <a:lnTo>
                  <a:pt x="323583" y="2137308"/>
                </a:lnTo>
                <a:lnTo>
                  <a:pt x="755764" y="2137308"/>
                </a:lnTo>
                <a:lnTo>
                  <a:pt x="755764" y="2129688"/>
                </a:lnTo>
                <a:lnTo>
                  <a:pt x="323583" y="2129688"/>
                </a:lnTo>
                <a:lnTo>
                  <a:pt x="323583" y="1705432"/>
                </a:lnTo>
                <a:lnTo>
                  <a:pt x="755764" y="1705432"/>
                </a:lnTo>
                <a:lnTo>
                  <a:pt x="755764" y="1697812"/>
                </a:lnTo>
                <a:lnTo>
                  <a:pt x="323583" y="1697812"/>
                </a:lnTo>
                <a:lnTo>
                  <a:pt x="323583" y="1277518"/>
                </a:lnTo>
                <a:lnTo>
                  <a:pt x="755764" y="1277518"/>
                </a:lnTo>
                <a:lnTo>
                  <a:pt x="755764" y="1269898"/>
                </a:lnTo>
                <a:lnTo>
                  <a:pt x="323583" y="1269898"/>
                </a:lnTo>
                <a:lnTo>
                  <a:pt x="323583" y="845642"/>
                </a:lnTo>
                <a:lnTo>
                  <a:pt x="755764" y="845642"/>
                </a:lnTo>
                <a:lnTo>
                  <a:pt x="755764" y="838022"/>
                </a:lnTo>
                <a:lnTo>
                  <a:pt x="323583" y="838022"/>
                </a:lnTo>
                <a:lnTo>
                  <a:pt x="323583" y="417728"/>
                </a:lnTo>
                <a:lnTo>
                  <a:pt x="755764" y="417728"/>
                </a:lnTo>
                <a:lnTo>
                  <a:pt x="755764" y="410108"/>
                </a:lnTo>
                <a:lnTo>
                  <a:pt x="323583" y="410108"/>
                </a:lnTo>
                <a:lnTo>
                  <a:pt x="323583" y="0"/>
                </a:lnTo>
                <a:lnTo>
                  <a:pt x="315963" y="0"/>
                </a:lnTo>
                <a:lnTo>
                  <a:pt x="315963" y="410108"/>
                </a:lnTo>
                <a:lnTo>
                  <a:pt x="0" y="410108"/>
                </a:lnTo>
                <a:lnTo>
                  <a:pt x="0" y="417728"/>
                </a:lnTo>
                <a:lnTo>
                  <a:pt x="315963" y="417728"/>
                </a:lnTo>
                <a:lnTo>
                  <a:pt x="315963" y="838022"/>
                </a:lnTo>
                <a:lnTo>
                  <a:pt x="0" y="838022"/>
                </a:lnTo>
                <a:lnTo>
                  <a:pt x="0" y="845642"/>
                </a:lnTo>
                <a:lnTo>
                  <a:pt x="315963" y="845642"/>
                </a:lnTo>
                <a:lnTo>
                  <a:pt x="315963" y="1269898"/>
                </a:lnTo>
                <a:lnTo>
                  <a:pt x="0" y="1269898"/>
                </a:lnTo>
                <a:lnTo>
                  <a:pt x="0" y="1277518"/>
                </a:lnTo>
                <a:lnTo>
                  <a:pt x="315963" y="1277518"/>
                </a:lnTo>
                <a:lnTo>
                  <a:pt x="315963" y="1697812"/>
                </a:lnTo>
                <a:lnTo>
                  <a:pt x="0" y="1697812"/>
                </a:lnTo>
                <a:lnTo>
                  <a:pt x="0" y="1705432"/>
                </a:lnTo>
                <a:lnTo>
                  <a:pt x="315963" y="1705432"/>
                </a:lnTo>
                <a:lnTo>
                  <a:pt x="315963" y="2129688"/>
                </a:lnTo>
                <a:lnTo>
                  <a:pt x="0" y="2129688"/>
                </a:lnTo>
                <a:lnTo>
                  <a:pt x="0" y="2137308"/>
                </a:lnTo>
                <a:lnTo>
                  <a:pt x="315963" y="2137308"/>
                </a:lnTo>
                <a:lnTo>
                  <a:pt x="315963" y="2557602"/>
                </a:lnTo>
                <a:lnTo>
                  <a:pt x="0" y="2557602"/>
                </a:lnTo>
                <a:lnTo>
                  <a:pt x="0" y="2565222"/>
                </a:lnTo>
                <a:lnTo>
                  <a:pt x="315963" y="2565222"/>
                </a:lnTo>
                <a:lnTo>
                  <a:pt x="315963" y="2989478"/>
                </a:lnTo>
                <a:lnTo>
                  <a:pt x="0" y="2989478"/>
                </a:lnTo>
                <a:lnTo>
                  <a:pt x="0" y="2997098"/>
                </a:lnTo>
                <a:lnTo>
                  <a:pt x="315963" y="2997098"/>
                </a:lnTo>
                <a:lnTo>
                  <a:pt x="315963" y="3417151"/>
                </a:lnTo>
                <a:lnTo>
                  <a:pt x="0" y="3417151"/>
                </a:lnTo>
                <a:lnTo>
                  <a:pt x="0" y="3424783"/>
                </a:lnTo>
                <a:lnTo>
                  <a:pt x="315963" y="3424783"/>
                </a:lnTo>
                <a:lnTo>
                  <a:pt x="315963" y="3424923"/>
                </a:lnTo>
                <a:lnTo>
                  <a:pt x="315963" y="3437051"/>
                </a:lnTo>
                <a:lnTo>
                  <a:pt x="315963" y="3868839"/>
                </a:lnTo>
                <a:lnTo>
                  <a:pt x="0" y="3868839"/>
                </a:lnTo>
                <a:lnTo>
                  <a:pt x="0" y="3876459"/>
                </a:lnTo>
                <a:lnTo>
                  <a:pt x="315963" y="3876459"/>
                </a:lnTo>
                <a:lnTo>
                  <a:pt x="315963" y="4296753"/>
                </a:lnTo>
                <a:lnTo>
                  <a:pt x="0" y="4296753"/>
                </a:lnTo>
                <a:lnTo>
                  <a:pt x="0" y="4304373"/>
                </a:lnTo>
                <a:lnTo>
                  <a:pt x="315963" y="4304373"/>
                </a:lnTo>
                <a:lnTo>
                  <a:pt x="315963" y="4728616"/>
                </a:lnTo>
                <a:lnTo>
                  <a:pt x="0" y="4728616"/>
                </a:lnTo>
                <a:lnTo>
                  <a:pt x="0" y="4736236"/>
                </a:lnTo>
                <a:lnTo>
                  <a:pt x="315963" y="4736236"/>
                </a:lnTo>
                <a:lnTo>
                  <a:pt x="315963" y="5156530"/>
                </a:lnTo>
                <a:lnTo>
                  <a:pt x="0" y="5156530"/>
                </a:lnTo>
                <a:lnTo>
                  <a:pt x="0" y="5164163"/>
                </a:lnTo>
                <a:lnTo>
                  <a:pt x="315963" y="5164163"/>
                </a:lnTo>
                <a:lnTo>
                  <a:pt x="315963" y="5588406"/>
                </a:lnTo>
                <a:lnTo>
                  <a:pt x="0" y="5588406"/>
                </a:lnTo>
                <a:lnTo>
                  <a:pt x="0" y="5596026"/>
                </a:lnTo>
                <a:lnTo>
                  <a:pt x="315963" y="5596026"/>
                </a:lnTo>
                <a:lnTo>
                  <a:pt x="315963" y="6016320"/>
                </a:lnTo>
                <a:lnTo>
                  <a:pt x="0" y="6016320"/>
                </a:lnTo>
                <a:lnTo>
                  <a:pt x="0" y="6023940"/>
                </a:lnTo>
                <a:lnTo>
                  <a:pt x="315963" y="6023940"/>
                </a:lnTo>
                <a:lnTo>
                  <a:pt x="315963" y="6448196"/>
                </a:lnTo>
                <a:lnTo>
                  <a:pt x="0" y="6448196"/>
                </a:lnTo>
                <a:lnTo>
                  <a:pt x="0" y="6455829"/>
                </a:lnTo>
                <a:lnTo>
                  <a:pt x="315963" y="6455829"/>
                </a:lnTo>
                <a:lnTo>
                  <a:pt x="315963" y="6858000"/>
                </a:lnTo>
                <a:lnTo>
                  <a:pt x="323583" y="6858000"/>
                </a:lnTo>
                <a:lnTo>
                  <a:pt x="323583" y="6455829"/>
                </a:lnTo>
                <a:lnTo>
                  <a:pt x="755764" y="6455829"/>
                </a:lnTo>
                <a:lnTo>
                  <a:pt x="755764" y="6858000"/>
                </a:lnTo>
                <a:lnTo>
                  <a:pt x="763384" y="6858000"/>
                </a:lnTo>
                <a:lnTo>
                  <a:pt x="763384" y="6455829"/>
                </a:lnTo>
                <a:lnTo>
                  <a:pt x="1195565" y="6455829"/>
                </a:lnTo>
                <a:lnTo>
                  <a:pt x="1195565" y="6858000"/>
                </a:lnTo>
                <a:lnTo>
                  <a:pt x="1203185" y="6858000"/>
                </a:lnTo>
                <a:lnTo>
                  <a:pt x="1203185" y="6455829"/>
                </a:lnTo>
                <a:lnTo>
                  <a:pt x="1635366" y="6455829"/>
                </a:lnTo>
                <a:lnTo>
                  <a:pt x="1635366" y="6858000"/>
                </a:lnTo>
                <a:lnTo>
                  <a:pt x="1642986" y="6858000"/>
                </a:lnTo>
                <a:lnTo>
                  <a:pt x="1642986" y="6455829"/>
                </a:lnTo>
                <a:lnTo>
                  <a:pt x="2071204" y="6455829"/>
                </a:lnTo>
                <a:lnTo>
                  <a:pt x="2071204" y="6858000"/>
                </a:lnTo>
                <a:lnTo>
                  <a:pt x="2078824" y="6858000"/>
                </a:lnTo>
                <a:lnTo>
                  <a:pt x="2078824" y="6455829"/>
                </a:lnTo>
                <a:lnTo>
                  <a:pt x="2511006" y="6455829"/>
                </a:lnTo>
                <a:lnTo>
                  <a:pt x="2511006" y="6858000"/>
                </a:lnTo>
                <a:lnTo>
                  <a:pt x="2518626" y="6858000"/>
                </a:lnTo>
                <a:lnTo>
                  <a:pt x="2518626" y="6455829"/>
                </a:lnTo>
                <a:lnTo>
                  <a:pt x="2950807" y="6455829"/>
                </a:lnTo>
                <a:lnTo>
                  <a:pt x="2950807" y="6858000"/>
                </a:lnTo>
                <a:lnTo>
                  <a:pt x="2958427" y="6858000"/>
                </a:lnTo>
                <a:lnTo>
                  <a:pt x="2958427" y="6455829"/>
                </a:lnTo>
                <a:lnTo>
                  <a:pt x="3390608" y="6455829"/>
                </a:lnTo>
                <a:lnTo>
                  <a:pt x="3390608" y="6858000"/>
                </a:lnTo>
                <a:lnTo>
                  <a:pt x="3398228" y="6858000"/>
                </a:lnTo>
                <a:lnTo>
                  <a:pt x="3398228" y="6455829"/>
                </a:lnTo>
                <a:lnTo>
                  <a:pt x="3410267" y="6455829"/>
                </a:lnTo>
                <a:lnTo>
                  <a:pt x="3410267" y="6448196"/>
                </a:lnTo>
                <a:lnTo>
                  <a:pt x="3398228" y="6448196"/>
                </a:lnTo>
                <a:lnTo>
                  <a:pt x="3398228" y="6023940"/>
                </a:lnTo>
                <a:lnTo>
                  <a:pt x="3410267" y="6023940"/>
                </a:lnTo>
                <a:lnTo>
                  <a:pt x="3410267" y="6016320"/>
                </a:lnTo>
                <a:lnTo>
                  <a:pt x="3398228" y="6016320"/>
                </a:lnTo>
                <a:lnTo>
                  <a:pt x="3398228" y="5596026"/>
                </a:lnTo>
                <a:lnTo>
                  <a:pt x="3410267" y="5596026"/>
                </a:lnTo>
                <a:lnTo>
                  <a:pt x="3410267" y="5588406"/>
                </a:lnTo>
                <a:lnTo>
                  <a:pt x="3398228" y="5588406"/>
                </a:lnTo>
                <a:lnTo>
                  <a:pt x="3398228" y="5164163"/>
                </a:lnTo>
                <a:lnTo>
                  <a:pt x="3410267" y="5164163"/>
                </a:lnTo>
                <a:lnTo>
                  <a:pt x="3410267" y="5156530"/>
                </a:lnTo>
                <a:lnTo>
                  <a:pt x="3398228" y="5156530"/>
                </a:lnTo>
                <a:lnTo>
                  <a:pt x="3398228" y="4736236"/>
                </a:lnTo>
                <a:lnTo>
                  <a:pt x="3410267" y="4736236"/>
                </a:lnTo>
                <a:lnTo>
                  <a:pt x="3410267" y="4728616"/>
                </a:lnTo>
                <a:lnTo>
                  <a:pt x="3398228" y="4728616"/>
                </a:lnTo>
                <a:lnTo>
                  <a:pt x="3398228" y="4304373"/>
                </a:lnTo>
                <a:lnTo>
                  <a:pt x="3410267" y="4304373"/>
                </a:lnTo>
                <a:lnTo>
                  <a:pt x="3410267" y="4296753"/>
                </a:lnTo>
                <a:lnTo>
                  <a:pt x="3398228" y="4296753"/>
                </a:lnTo>
                <a:lnTo>
                  <a:pt x="3398228" y="3876459"/>
                </a:lnTo>
                <a:lnTo>
                  <a:pt x="3410267" y="3876459"/>
                </a:lnTo>
                <a:lnTo>
                  <a:pt x="3410267" y="3868839"/>
                </a:lnTo>
                <a:lnTo>
                  <a:pt x="3398228" y="3868839"/>
                </a:lnTo>
                <a:lnTo>
                  <a:pt x="3398228" y="3437051"/>
                </a:lnTo>
                <a:lnTo>
                  <a:pt x="3398228" y="3424923"/>
                </a:lnTo>
                <a:lnTo>
                  <a:pt x="3398228" y="3424783"/>
                </a:lnTo>
                <a:lnTo>
                  <a:pt x="3410267" y="3424783"/>
                </a:lnTo>
                <a:lnTo>
                  <a:pt x="3410267" y="3417151"/>
                </a:lnTo>
                <a:lnTo>
                  <a:pt x="3398228" y="3417151"/>
                </a:lnTo>
                <a:lnTo>
                  <a:pt x="3398228" y="2997098"/>
                </a:lnTo>
                <a:lnTo>
                  <a:pt x="3410267" y="2997098"/>
                </a:lnTo>
                <a:lnTo>
                  <a:pt x="3410267" y="2989478"/>
                </a:lnTo>
                <a:lnTo>
                  <a:pt x="3398228" y="2989478"/>
                </a:lnTo>
                <a:lnTo>
                  <a:pt x="3398228" y="2565222"/>
                </a:lnTo>
                <a:lnTo>
                  <a:pt x="3410267" y="2565222"/>
                </a:lnTo>
                <a:lnTo>
                  <a:pt x="3410267" y="2557602"/>
                </a:lnTo>
                <a:lnTo>
                  <a:pt x="3398228" y="2557602"/>
                </a:lnTo>
                <a:lnTo>
                  <a:pt x="3398228" y="2137308"/>
                </a:lnTo>
                <a:lnTo>
                  <a:pt x="3410267" y="2137308"/>
                </a:lnTo>
                <a:lnTo>
                  <a:pt x="3410267" y="2129688"/>
                </a:lnTo>
                <a:lnTo>
                  <a:pt x="3398228" y="2129688"/>
                </a:lnTo>
                <a:lnTo>
                  <a:pt x="3398228" y="1705432"/>
                </a:lnTo>
                <a:lnTo>
                  <a:pt x="3410267" y="1705432"/>
                </a:lnTo>
                <a:lnTo>
                  <a:pt x="3410267" y="1697812"/>
                </a:lnTo>
                <a:lnTo>
                  <a:pt x="3398228" y="1697812"/>
                </a:lnTo>
                <a:lnTo>
                  <a:pt x="3398228" y="1277518"/>
                </a:lnTo>
                <a:lnTo>
                  <a:pt x="3410267" y="1277518"/>
                </a:lnTo>
                <a:lnTo>
                  <a:pt x="3410267" y="1269898"/>
                </a:lnTo>
                <a:lnTo>
                  <a:pt x="3398228" y="1269898"/>
                </a:lnTo>
                <a:lnTo>
                  <a:pt x="3398228" y="845642"/>
                </a:lnTo>
                <a:lnTo>
                  <a:pt x="3410267" y="845642"/>
                </a:lnTo>
                <a:lnTo>
                  <a:pt x="3410267" y="838022"/>
                </a:lnTo>
                <a:lnTo>
                  <a:pt x="3398228" y="838022"/>
                </a:lnTo>
                <a:lnTo>
                  <a:pt x="3398228" y="417728"/>
                </a:lnTo>
                <a:lnTo>
                  <a:pt x="3410267" y="417728"/>
                </a:lnTo>
                <a:lnTo>
                  <a:pt x="3410267" y="410108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000000">
              <a:alpha val="85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85417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429397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472981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516961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560941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60872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402342" y="3868839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402342" y="429675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402342" y="472861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3402342" y="515653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3402342" y="558840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3402342" y="601632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3402342" y="644819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3402342" y="341715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385417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429397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472981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516961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560941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60872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3402342" y="41010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3402342" y="83802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3402342" y="126989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3402342" y="169781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3402342" y="212968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3402342" y="255760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3402342" y="298947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654916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69889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74247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78645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830439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874419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918002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961983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1005963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6097320" y="3868839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6097320" y="429675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6097320" y="472861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6097320" y="515653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6097320" y="558840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bg object 60"/>
          <p:cNvSpPr/>
          <p:nvPr/>
        </p:nvSpPr>
        <p:spPr>
          <a:xfrm>
            <a:off x="6097320" y="601632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bg object 61"/>
          <p:cNvSpPr/>
          <p:nvPr/>
        </p:nvSpPr>
        <p:spPr>
          <a:xfrm>
            <a:off x="6097320" y="644819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60903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1049943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6097320" y="341715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654916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69889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74247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78645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830439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874419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bg object 71"/>
          <p:cNvSpPr/>
          <p:nvPr/>
        </p:nvSpPr>
        <p:spPr>
          <a:xfrm>
            <a:off x="918002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bg object 72"/>
          <p:cNvSpPr/>
          <p:nvPr/>
        </p:nvSpPr>
        <p:spPr>
          <a:xfrm>
            <a:off x="961983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1005963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6097320" y="41010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6097320" y="83802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6097320" y="126989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6097320" y="169781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6097320" y="212968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6097320" y="255760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6097320" y="298947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bg object 81"/>
          <p:cNvSpPr/>
          <p:nvPr/>
        </p:nvSpPr>
        <p:spPr>
          <a:xfrm>
            <a:off x="60903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bg object 82"/>
          <p:cNvSpPr/>
          <p:nvPr/>
        </p:nvSpPr>
        <p:spPr>
          <a:xfrm>
            <a:off x="1049943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1096299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11402796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118386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10511155" y="3868839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10511155" y="429675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10511155" y="472861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bg object 89"/>
          <p:cNvSpPr/>
          <p:nvPr/>
        </p:nvSpPr>
        <p:spPr>
          <a:xfrm>
            <a:off x="10511155" y="515653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bg object 90"/>
          <p:cNvSpPr/>
          <p:nvPr/>
        </p:nvSpPr>
        <p:spPr>
          <a:xfrm>
            <a:off x="10511155" y="558840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bg object 91"/>
          <p:cNvSpPr/>
          <p:nvPr/>
        </p:nvSpPr>
        <p:spPr>
          <a:xfrm>
            <a:off x="10511155" y="601632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10511155" y="644819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bg object 93"/>
          <p:cNvSpPr/>
          <p:nvPr/>
        </p:nvSpPr>
        <p:spPr>
          <a:xfrm>
            <a:off x="10511155" y="341715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bg object 94"/>
          <p:cNvSpPr/>
          <p:nvPr/>
        </p:nvSpPr>
        <p:spPr>
          <a:xfrm>
            <a:off x="1096299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11402796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118386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510263" y="2520924"/>
            <a:ext cx="1875154" cy="574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0CCFF"/>
                </a:solidFill>
                <a:latin typeface="Noto Sans Mono CJK HK"/>
                <a:cs typeface="Noto Sans Mono CJK H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2.png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5" Type="http://schemas.openxmlformats.org/officeDocument/2006/relationships/slideLayout" Target="../slideLayouts/slideLayout5.xml"/><Relationship Id="rId14" Type="http://schemas.openxmlformats.org/officeDocument/2006/relationships/image" Target="../media/image32.png"/><Relationship Id="rId13" Type="http://schemas.openxmlformats.org/officeDocument/2006/relationships/image" Target="../media/image31.png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jpe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3.jpeg"/><Relationship Id="rId7" Type="http://schemas.openxmlformats.org/officeDocument/2006/relationships/image" Target="../media/image42.jpe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jpe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6920" y="-774065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9397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2981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6961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0941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72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02342" y="41010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02342" y="83802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02342" y="169781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02342" y="212968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2342" y="255760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02342" y="298947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4916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889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247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645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0439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4419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8002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1983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05963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97320" y="3868839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97320" y="429675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97320" y="472861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97320" y="515653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97320" y="558840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97320" y="601632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97320" y="644819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903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49943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097320" y="341715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4916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889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4247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645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0439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74419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18002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61983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05963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97320" y="41010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97320" y="83802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97320" y="126989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97320" y="169781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97320" y="212968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97320" y="255760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97320" y="298947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0903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49943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96299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402796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8386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511155" y="3868839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511155" y="429675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511155" y="472861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511155" y="515653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511155" y="558840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511155" y="601632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511155" y="644819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511155" y="341715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96299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402796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8386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511155" y="126989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511155" y="169781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511155" y="212968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511155" y="255760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511155" y="298947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05840" y="967739"/>
            <a:ext cx="650875" cy="125095"/>
          </a:xfrm>
          <a:custGeom>
            <a:avLst/>
            <a:gdLst/>
            <a:ahLst/>
            <a:cxnLst/>
            <a:rect l="l" t="t" r="r" b="b"/>
            <a:pathLst>
              <a:path w="650875" h="125094">
                <a:moveTo>
                  <a:pt x="248412" y="0"/>
                </a:moveTo>
                <a:lnTo>
                  <a:pt x="109728" y="0"/>
                </a:lnTo>
                <a:lnTo>
                  <a:pt x="0" y="124968"/>
                </a:lnTo>
                <a:lnTo>
                  <a:pt x="138684" y="124968"/>
                </a:lnTo>
                <a:lnTo>
                  <a:pt x="248412" y="0"/>
                </a:lnTo>
                <a:close/>
              </a:path>
              <a:path w="650875" h="125094">
                <a:moveTo>
                  <a:pt x="448056" y="0"/>
                </a:moveTo>
                <a:lnTo>
                  <a:pt x="309372" y="0"/>
                </a:lnTo>
                <a:lnTo>
                  <a:pt x="198120" y="124968"/>
                </a:lnTo>
                <a:lnTo>
                  <a:pt x="336804" y="124968"/>
                </a:lnTo>
                <a:lnTo>
                  <a:pt x="448056" y="0"/>
                </a:lnTo>
                <a:close/>
              </a:path>
              <a:path w="650875" h="125094">
                <a:moveTo>
                  <a:pt x="650748" y="0"/>
                </a:moveTo>
                <a:lnTo>
                  <a:pt x="513588" y="0"/>
                </a:lnTo>
                <a:lnTo>
                  <a:pt x="402336" y="124968"/>
                </a:lnTo>
                <a:lnTo>
                  <a:pt x="541020" y="124968"/>
                </a:lnTo>
                <a:lnTo>
                  <a:pt x="650748" y="0"/>
                </a:lnTo>
                <a:close/>
              </a:path>
            </a:pathLst>
          </a:custGeom>
          <a:solidFill>
            <a:srgbClr val="00B4EB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6680" y="5910071"/>
            <a:ext cx="1546860" cy="303530"/>
          </a:xfrm>
          <a:custGeom>
            <a:avLst/>
            <a:gdLst/>
            <a:ahLst/>
            <a:cxnLst/>
            <a:rect l="l" t="t" r="r" b="b"/>
            <a:pathLst>
              <a:path w="1546860" h="303529">
                <a:moveTo>
                  <a:pt x="591312" y="303276"/>
                </a:moveTo>
                <a:lnTo>
                  <a:pt x="326136" y="1524"/>
                </a:lnTo>
                <a:lnTo>
                  <a:pt x="0" y="1524"/>
                </a:lnTo>
                <a:lnTo>
                  <a:pt x="265176" y="303276"/>
                </a:lnTo>
                <a:lnTo>
                  <a:pt x="591312" y="303276"/>
                </a:lnTo>
                <a:close/>
              </a:path>
              <a:path w="1546860" h="303529">
                <a:moveTo>
                  <a:pt x="1075944" y="301752"/>
                </a:moveTo>
                <a:lnTo>
                  <a:pt x="810768" y="0"/>
                </a:lnTo>
                <a:lnTo>
                  <a:pt x="484632" y="0"/>
                </a:lnTo>
                <a:lnTo>
                  <a:pt x="749808" y="301752"/>
                </a:lnTo>
                <a:lnTo>
                  <a:pt x="1075944" y="301752"/>
                </a:lnTo>
                <a:close/>
              </a:path>
              <a:path w="1546860" h="303529">
                <a:moveTo>
                  <a:pt x="1546847" y="303276"/>
                </a:moveTo>
                <a:lnTo>
                  <a:pt x="1281684" y="1524"/>
                </a:lnTo>
                <a:lnTo>
                  <a:pt x="957072" y="1524"/>
                </a:lnTo>
                <a:lnTo>
                  <a:pt x="1222248" y="303276"/>
                </a:lnTo>
                <a:lnTo>
                  <a:pt x="1546847" y="303276"/>
                </a:lnTo>
                <a:close/>
              </a:path>
            </a:pathLst>
          </a:custGeom>
          <a:solidFill>
            <a:srgbClr val="00B4EB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3" name="object 73"/>
          <p:cNvGrpSpPr/>
          <p:nvPr/>
        </p:nvGrpSpPr>
        <p:grpSpPr>
          <a:xfrm>
            <a:off x="8071699" y="182879"/>
            <a:ext cx="4120515" cy="947419"/>
            <a:chOff x="8071699" y="182879"/>
            <a:chExt cx="4120515" cy="947419"/>
          </a:xfrm>
        </p:grpSpPr>
        <p:sp>
          <p:nvSpPr>
            <p:cNvPr id="74" name="object 74"/>
            <p:cNvSpPr/>
            <p:nvPr/>
          </p:nvSpPr>
          <p:spPr>
            <a:xfrm>
              <a:off x="8071699" y="182879"/>
              <a:ext cx="4120300" cy="94740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421623" y="492252"/>
              <a:ext cx="2780030" cy="66040"/>
            </a:xfrm>
            <a:custGeom>
              <a:avLst/>
              <a:gdLst/>
              <a:ahLst/>
              <a:cxnLst/>
              <a:rect l="l" t="t" r="r" b="b"/>
              <a:pathLst>
                <a:path w="2780029" h="66040">
                  <a:moveTo>
                    <a:pt x="2779776" y="65532"/>
                  </a:moveTo>
                  <a:lnTo>
                    <a:pt x="0" y="65532"/>
                  </a:lnTo>
                  <a:lnTo>
                    <a:pt x="0" y="0"/>
                  </a:lnTo>
                  <a:lnTo>
                    <a:pt x="2779776" y="0"/>
                  </a:lnTo>
                  <a:lnTo>
                    <a:pt x="2779776" y="65532"/>
                  </a:lnTo>
                  <a:close/>
                </a:path>
              </a:pathLst>
            </a:custGeom>
            <a:solidFill>
              <a:srgbClr val="00CC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6" name="object 76"/>
          <p:cNvSpPr/>
          <p:nvPr/>
        </p:nvSpPr>
        <p:spPr>
          <a:xfrm>
            <a:off x="10061447" y="339852"/>
            <a:ext cx="1141730" cy="66040"/>
          </a:xfrm>
          <a:custGeom>
            <a:avLst/>
            <a:gdLst/>
            <a:ahLst/>
            <a:cxnLst/>
            <a:rect l="l" t="t" r="r" b="b"/>
            <a:pathLst>
              <a:path w="1141729" h="66039">
                <a:moveTo>
                  <a:pt x="1141476" y="65532"/>
                </a:moveTo>
                <a:lnTo>
                  <a:pt x="0" y="65532"/>
                </a:lnTo>
                <a:lnTo>
                  <a:pt x="0" y="0"/>
                </a:lnTo>
                <a:lnTo>
                  <a:pt x="1141476" y="0"/>
                </a:lnTo>
                <a:lnTo>
                  <a:pt x="1141476" y="65532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9433559" y="184404"/>
            <a:ext cx="1769745" cy="66040"/>
          </a:xfrm>
          <a:custGeom>
            <a:avLst/>
            <a:gdLst/>
            <a:ahLst/>
            <a:cxnLst/>
            <a:rect l="l" t="t" r="r" b="b"/>
            <a:pathLst>
              <a:path w="1769745" h="66039">
                <a:moveTo>
                  <a:pt x="1769363" y="65532"/>
                </a:moveTo>
                <a:lnTo>
                  <a:pt x="0" y="65532"/>
                </a:lnTo>
                <a:lnTo>
                  <a:pt x="0" y="0"/>
                </a:lnTo>
                <a:lnTo>
                  <a:pt x="1769363" y="0"/>
                </a:lnTo>
                <a:lnTo>
                  <a:pt x="1769363" y="65532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8" name="object 78"/>
          <p:cNvGrpSpPr/>
          <p:nvPr/>
        </p:nvGrpSpPr>
        <p:grpSpPr>
          <a:xfrm>
            <a:off x="0" y="182816"/>
            <a:ext cx="4344670" cy="952500"/>
            <a:chOff x="0" y="182816"/>
            <a:chExt cx="4344670" cy="952500"/>
          </a:xfrm>
        </p:grpSpPr>
        <p:sp>
          <p:nvSpPr>
            <p:cNvPr id="79" name="object 79"/>
            <p:cNvSpPr/>
            <p:nvPr/>
          </p:nvSpPr>
          <p:spPr>
            <a:xfrm>
              <a:off x="791286" y="576211"/>
              <a:ext cx="3552825" cy="344170"/>
            </a:xfrm>
            <a:custGeom>
              <a:avLst/>
              <a:gdLst/>
              <a:ahLst/>
              <a:cxnLst/>
              <a:rect l="l" t="t" r="r" b="b"/>
              <a:pathLst>
                <a:path w="3552825" h="344169">
                  <a:moveTo>
                    <a:pt x="1173162" y="343890"/>
                  </a:moveTo>
                  <a:lnTo>
                    <a:pt x="265112" y="343890"/>
                  </a:lnTo>
                  <a:lnTo>
                    <a:pt x="0" y="184289"/>
                  </a:lnTo>
                  <a:lnTo>
                    <a:pt x="0" y="0"/>
                  </a:lnTo>
                  <a:lnTo>
                    <a:pt x="339725" y="0"/>
                  </a:lnTo>
                  <a:lnTo>
                    <a:pt x="495300" y="93103"/>
                  </a:lnTo>
                  <a:lnTo>
                    <a:pt x="1506537" y="93103"/>
                  </a:lnTo>
                  <a:lnTo>
                    <a:pt x="1655762" y="182397"/>
                  </a:lnTo>
                  <a:lnTo>
                    <a:pt x="1700212" y="209943"/>
                  </a:lnTo>
                  <a:lnTo>
                    <a:pt x="2563812" y="209943"/>
                  </a:lnTo>
                  <a:lnTo>
                    <a:pt x="2667000" y="148196"/>
                  </a:lnTo>
                  <a:lnTo>
                    <a:pt x="2724150" y="113042"/>
                  </a:lnTo>
                  <a:lnTo>
                    <a:pt x="3552825" y="113042"/>
                  </a:lnTo>
                  <a:lnTo>
                    <a:pt x="3184525" y="241287"/>
                  </a:lnTo>
                  <a:lnTo>
                    <a:pt x="1344612" y="241287"/>
                  </a:lnTo>
                  <a:lnTo>
                    <a:pt x="1173162" y="343890"/>
                  </a:lnTo>
                  <a:close/>
                </a:path>
              </a:pathLst>
            </a:custGeom>
            <a:solidFill>
              <a:srgbClr val="00B4EB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0" y="182816"/>
              <a:ext cx="801344" cy="951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1" name="object 81"/>
          <p:cNvGrpSpPr/>
          <p:nvPr/>
        </p:nvGrpSpPr>
        <p:grpSpPr>
          <a:xfrm>
            <a:off x="10771276" y="6027470"/>
            <a:ext cx="1207770" cy="735965"/>
            <a:chOff x="10771276" y="6027470"/>
            <a:chExt cx="1207770" cy="735965"/>
          </a:xfrm>
        </p:grpSpPr>
        <p:sp>
          <p:nvSpPr>
            <p:cNvPr id="82" name="object 82"/>
            <p:cNvSpPr/>
            <p:nvPr/>
          </p:nvSpPr>
          <p:spPr>
            <a:xfrm>
              <a:off x="11091304" y="6474117"/>
              <a:ext cx="311150" cy="289560"/>
            </a:xfrm>
            <a:custGeom>
              <a:avLst/>
              <a:gdLst/>
              <a:ahLst/>
              <a:cxnLst/>
              <a:rect l="l" t="t" r="r" b="b"/>
              <a:pathLst>
                <a:path w="311150" h="289559">
                  <a:moveTo>
                    <a:pt x="310578" y="139560"/>
                  </a:moveTo>
                  <a:lnTo>
                    <a:pt x="308775" y="137020"/>
                  </a:lnTo>
                  <a:lnTo>
                    <a:pt x="219532" y="10528"/>
                  </a:lnTo>
                  <a:lnTo>
                    <a:pt x="212115" y="0"/>
                  </a:lnTo>
                  <a:lnTo>
                    <a:pt x="68643" y="21793"/>
                  </a:lnTo>
                  <a:lnTo>
                    <a:pt x="0" y="149656"/>
                  </a:lnTo>
                  <a:lnTo>
                    <a:pt x="98450" y="289204"/>
                  </a:lnTo>
                  <a:lnTo>
                    <a:pt x="167754" y="278676"/>
                  </a:lnTo>
                  <a:lnTo>
                    <a:pt x="241922" y="267411"/>
                  </a:lnTo>
                  <a:lnTo>
                    <a:pt x="246646" y="258610"/>
                  </a:lnTo>
                  <a:lnTo>
                    <a:pt x="248399" y="255333"/>
                  </a:lnTo>
                  <a:lnTo>
                    <a:pt x="308368" y="143675"/>
                  </a:lnTo>
                  <a:lnTo>
                    <a:pt x="310578" y="139560"/>
                  </a:lnTo>
                  <a:close/>
                </a:path>
              </a:pathLst>
            </a:custGeom>
            <a:solidFill>
              <a:srgbClr val="00CC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1070336" y="6225540"/>
              <a:ext cx="295910" cy="276225"/>
            </a:xfrm>
            <a:custGeom>
              <a:avLst/>
              <a:gdLst/>
              <a:ahLst/>
              <a:cxnLst/>
              <a:rect l="l" t="t" r="r" b="b"/>
              <a:pathLst>
                <a:path w="295909" h="276225">
                  <a:moveTo>
                    <a:pt x="94488" y="275844"/>
                  </a:moveTo>
                  <a:lnTo>
                    <a:pt x="0" y="143256"/>
                  </a:lnTo>
                  <a:lnTo>
                    <a:pt x="65532" y="21336"/>
                  </a:lnTo>
                  <a:lnTo>
                    <a:pt x="202692" y="0"/>
                  </a:lnTo>
                  <a:lnTo>
                    <a:pt x="295656" y="134112"/>
                  </a:lnTo>
                  <a:lnTo>
                    <a:pt x="230124" y="256032"/>
                  </a:lnTo>
                  <a:lnTo>
                    <a:pt x="94488" y="275844"/>
                  </a:lnTo>
                  <a:close/>
                </a:path>
              </a:pathLst>
            </a:custGeom>
            <a:solidFill>
              <a:srgbClr val="00CC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11063262" y="6219215"/>
              <a:ext cx="541655" cy="403225"/>
            </a:xfrm>
            <a:custGeom>
              <a:avLst/>
              <a:gdLst/>
              <a:ahLst/>
              <a:cxnLst/>
              <a:rect l="l" t="t" r="r" b="b"/>
              <a:pathLst>
                <a:path w="541654" h="403225">
                  <a:moveTo>
                    <a:pt x="541197" y="253377"/>
                  </a:moveTo>
                  <a:lnTo>
                    <a:pt x="539394" y="250825"/>
                  </a:lnTo>
                  <a:lnTo>
                    <a:pt x="450151" y="124333"/>
                  </a:lnTo>
                  <a:lnTo>
                    <a:pt x="442734" y="113804"/>
                  </a:lnTo>
                  <a:lnTo>
                    <a:pt x="306959" y="134429"/>
                  </a:lnTo>
                  <a:lnTo>
                    <a:pt x="295668" y="118427"/>
                  </a:lnTo>
                  <a:lnTo>
                    <a:pt x="295668" y="140474"/>
                  </a:lnTo>
                  <a:lnTo>
                    <a:pt x="233743" y="255816"/>
                  </a:lnTo>
                  <a:lnTo>
                    <a:pt x="104305" y="275475"/>
                  </a:lnTo>
                  <a:lnTo>
                    <a:pt x="17348" y="152196"/>
                  </a:lnTo>
                  <a:lnTo>
                    <a:pt x="14909" y="148742"/>
                  </a:lnTo>
                  <a:lnTo>
                    <a:pt x="76581" y="33870"/>
                  </a:lnTo>
                  <a:lnTo>
                    <a:pt x="206273" y="13741"/>
                  </a:lnTo>
                  <a:lnTo>
                    <a:pt x="295668" y="140474"/>
                  </a:lnTo>
                  <a:lnTo>
                    <a:pt x="295668" y="118427"/>
                  </a:lnTo>
                  <a:lnTo>
                    <a:pt x="219544" y="10528"/>
                  </a:lnTo>
                  <a:lnTo>
                    <a:pt x="212128" y="0"/>
                  </a:lnTo>
                  <a:lnTo>
                    <a:pt x="68656" y="21793"/>
                  </a:lnTo>
                  <a:lnTo>
                    <a:pt x="0" y="149644"/>
                  </a:lnTo>
                  <a:lnTo>
                    <a:pt x="98463" y="289217"/>
                  </a:lnTo>
                  <a:lnTo>
                    <a:pt x="167767" y="278676"/>
                  </a:lnTo>
                  <a:lnTo>
                    <a:pt x="234226" y="268592"/>
                  </a:lnTo>
                  <a:lnTo>
                    <a:pt x="329069" y="403034"/>
                  </a:lnTo>
                  <a:lnTo>
                    <a:pt x="398373" y="392493"/>
                  </a:lnTo>
                  <a:lnTo>
                    <a:pt x="472541" y="381228"/>
                  </a:lnTo>
                  <a:lnTo>
                    <a:pt x="477266" y="372414"/>
                  </a:lnTo>
                  <a:lnTo>
                    <a:pt x="479018" y="369150"/>
                  </a:lnTo>
                  <a:lnTo>
                    <a:pt x="538988" y="257492"/>
                  </a:lnTo>
                  <a:lnTo>
                    <a:pt x="541197" y="253377"/>
                  </a:lnTo>
                  <a:close/>
                </a:path>
              </a:pathLst>
            </a:custGeom>
            <a:solidFill>
              <a:srgbClr val="00CC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1532108" y="6472428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59">
                  <a:moveTo>
                    <a:pt x="188975" y="225551"/>
                  </a:moveTo>
                  <a:lnTo>
                    <a:pt x="70103" y="222503"/>
                  </a:lnTo>
                  <a:lnTo>
                    <a:pt x="0" y="124968"/>
                  </a:lnTo>
                  <a:lnTo>
                    <a:pt x="65532" y="0"/>
                  </a:lnTo>
                  <a:lnTo>
                    <a:pt x="185927" y="3048"/>
                  </a:lnTo>
                  <a:lnTo>
                    <a:pt x="254508" y="100583"/>
                  </a:lnTo>
                  <a:lnTo>
                    <a:pt x="188975" y="225551"/>
                  </a:lnTo>
                  <a:close/>
                </a:path>
              </a:pathLst>
            </a:custGeom>
            <a:solidFill>
              <a:srgbClr val="00CCFF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1524894" y="6466509"/>
              <a:ext cx="269875" cy="237490"/>
            </a:xfrm>
            <a:custGeom>
              <a:avLst/>
              <a:gdLst/>
              <a:ahLst/>
              <a:cxnLst/>
              <a:rect l="l" t="t" r="r" b="b"/>
              <a:pathLst>
                <a:path w="269875" h="237490">
                  <a:moveTo>
                    <a:pt x="200215" y="237439"/>
                  </a:moveTo>
                  <a:lnTo>
                    <a:pt x="73672" y="234607"/>
                  </a:lnTo>
                  <a:lnTo>
                    <a:pt x="0" y="131660"/>
                  </a:lnTo>
                  <a:lnTo>
                    <a:pt x="69570" y="0"/>
                  </a:lnTo>
                  <a:lnTo>
                    <a:pt x="196113" y="2832"/>
                  </a:lnTo>
                  <a:lnTo>
                    <a:pt x="200812" y="9398"/>
                  </a:lnTo>
                  <a:lnTo>
                    <a:pt x="78955" y="9398"/>
                  </a:lnTo>
                  <a:lnTo>
                    <a:pt x="73202" y="12788"/>
                  </a:lnTo>
                  <a:lnTo>
                    <a:pt x="77118" y="12876"/>
                  </a:lnTo>
                  <a:lnTo>
                    <a:pt x="16583" y="127469"/>
                  </a:lnTo>
                  <a:lnTo>
                    <a:pt x="12623" y="127469"/>
                  </a:lnTo>
                  <a:lnTo>
                    <a:pt x="13068" y="134124"/>
                  </a:lnTo>
                  <a:lnTo>
                    <a:pt x="17385" y="134124"/>
                  </a:lnTo>
                  <a:lnTo>
                    <a:pt x="80244" y="221970"/>
                  </a:lnTo>
                  <a:lnTo>
                    <a:pt x="77127" y="221970"/>
                  </a:lnTo>
                  <a:lnTo>
                    <a:pt x="82143" y="224624"/>
                  </a:lnTo>
                  <a:lnTo>
                    <a:pt x="192615" y="224624"/>
                  </a:lnTo>
                  <a:lnTo>
                    <a:pt x="190817" y="228028"/>
                  </a:lnTo>
                  <a:lnTo>
                    <a:pt x="205186" y="228028"/>
                  </a:lnTo>
                  <a:lnTo>
                    <a:pt x="200215" y="237439"/>
                  </a:lnTo>
                  <a:close/>
                </a:path>
                <a:path w="269875" h="237490">
                  <a:moveTo>
                    <a:pt x="77118" y="12876"/>
                  </a:moveTo>
                  <a:lnTo>
                    <a:pt x="73202" y="12788"/>
                  </a:lnTo>
                  <a:lnTo>
                    <a:pt x="78955" y="9398"/>
                  </a:lnTo>
                  <a:lnTo>
                    <a:pt x="77118" y="12876"/>
                  </a:lnTo>
                  <a:close/>
                </a:path>
                <a:path w="269875" h="237490">
                  <a:moveTo>
                    <a:pt x="189478" y="15384"/>
                  </a:moveTo>
                  <a:lnTo>
                    <a:pt x="77118" y="12876"/>
                  </a:lnTo>
                  <a:lnTo>
                    <a:pt x="78955" y="9398"/>
                  </a:lnTo>
                  <a:lnTo>
                    <a:pt x="200812" y="9398"/>
                  </a:lnTo>
                  <a:lnTo>
                    <a:pt x="203247" y="12801"/>
                  </a:lnTo>
                  <a:lnTo>
                    <a:pt x="187629" y="12801"/>
                  </a:lnTo>
                  <a:lnTo>
                    <a:pt x="189478" y="15384"/>
                  </a:lnTo>
                  <a:close/>
                </a:path>
                <a:path w="269875" h="237490">
                  <a:moveTo>
                    <a:pt x="192659" y="15455"/>
                  </a:moveTo>
                  <a:lnTo>
                    <a:pt x="189478" y="15384"/>
                  </a:lnTo>
                  <a:lnTo>
                    <a:pt x="187629" y="12801"/>
                  </a:lnTo>
                  <a:lnTo>
                    <a:pt x="192659" y="15455"/>
                  </a:lnTo>
                  <a:close/>
                </a:path>
                <a:path w="269875" h="237490">
                  <a:moveTo>
                    <a:pt x="205147" y="15455"/>
                  </a:moveTo>
                  <a:lnTo>
                    <a:pt x="192659" y="15455"/>
                  </a:lnTo>
                  <a:lnTo>
                    <a:pt x="187629" y="12801"/>
                  </a:lnTo>
                  <a:lnTo>
                    <a:pt x="203247" y="12801"/>
                  </a:lnTo>
                  <a:lnTo>
                    <a:pt x="205147" y="15455"/>
                  </a:lnTo>
                  <a:close/>
                </a:path>
                <a:path w="269875" h="237490">
                  <a:moveTo>
                    <a:pt x="254872" y="106770"/>
                  </a:moveTo>
                  <a:lnTo>
                    <a:pt x="189478" y="15384"/>
                  </a:lnTo>
                  <a:lnTo>
                    <a:pt x="192659" y="15455"/>
                  </a:lnTo>
                  <a:lnTo>
                    <a:pt x="205147" y="15455"/>
                  </a:lnTo>
                  <a:lnTo>
                    <a:pt x="268010" y="103301"/>
                  </a:lnTo>
                  <a:lnTo>
                    <a:pt x="256705" y="103301"/>
                  </a:lnTo>
                  <a:lnTo>
                    <a:pt x="254872" y="106770"/>
                  </a:lnTo>
                  <a:close/>
                </a:path>
                <a:path w="269875" h="237490">
                  <a:moveTo>
                    <a:pt x="257162" y="109969"/>
                  </a:moveTo>
                  <a:lnTo>
                    <a:pt x="254872" y="106770"/>
                  </a:lnTo>
                  <a:lnTo>
                    <a:pt x="256705" y="103301"/>
                  </a:lnTo>
                  <a:lnTo>
                    <a:pt x="257162" y="109969"/>
                  </a:lnTo>
                  <a:close/>
                </a:path>
                <a:path w="269875" h="237490">
                  <a:moveTo>
                    <a:pt x="267552" y="109969"/>
                  </a:moveTo>
                  <a:lnTo>
                    <a:pt x="257162" y="109969"/>
                  </a:lnTo>
                  <a:lnTo>
                    <a:pt x="256705" y="103301"/>
                  </a:lnTo>
                  <a:lnTo>
                    <a:pt x="268010" y="103301"/>
                  </a:lnTo>
                  <a:lnTo>
                    <a:pt x="269773" y="105765"/>
                  </a:lnTo>
                  <a:lnTo>
                    <a:pt x="267552" y="109969"/>
                  </a:lnTo>
                  <a:close/>
                </a:path>
                <a:path w="269875" h="237490">
                  <a:moveTo>
                    <a:pt x="205186" y="228028"/>
                  </a:moveTo>
                  <a:lnTo>
                    <a:pt x="190817" y="228028"/>
                  </a:lnTo>
                  <a:lnTo>
                    <a:pt x="196570" y="224650"/>
                  </a:lnTo>
                  <a:lnTo>
                    <a:pt x="192648" y="224562"/>
                  </a:lnTo>
                  <a:lnTo>
                    <a:pt x="254872" y="106770"/>
                  </a:lnTo>
                  <a:lnTo>
                    <a:pt x="257162" y="109969"/>
                  </a:lnTo>
                  <a:lnTo>
                    <a:pt x="267552" y="109969"/>
                  </a:lnTo>
                  <a:lnTo>
                    <a:pt x="205186" y="228028"/>
                  </a:lnTo>
                  <a:close/>
                </a:path>
                <a:path w="269875" h="237490">
                  <a:moveTo>
                    <a:pt x="13068" y="134124"/>
                  </a:moveTo>
                  <a:lnTo>
                    <a:pt x="12623" y="127469"/>
                  </a:lnTo>
                  <a:lnTo>
                    <a:pt x="14901" y="130653"/>
                  </a:lnTo>
                  <a:lnTo>
                    <a:pt x="13068" y="134124"/>
                  </a:lnTo>
                  <a:close/>
                </a:path>
                <a:path w="269875" h="237490">
                  <a:moveTo>
                    <a:pt x="14901" y="130653"/>
                  </a:moveTo>
                  <a:lnTo>
                    <a:pt x="12623" y="127469"/>
                  </a:lnTo>
                  <a:lnTo>
                    <a:pt x="16583" y="127469"/>
                  </a:lnTo>
                  <a:lnTo>
                    <a:pt x="14901" y="130653"/>
                  </a:lnTo>
                  <a:close/>
                </a:path>
                <a:path w="269875" h="237490">
                  <a:moveTo>
                    <a:pt x="17385" y="134124"/>
                  </a:moveTo>
                  <a:lnTo>
                    <a:pt x="13068" y="134124"/>
                  </a:lnTo>
                  <a:lnTo>
                    <a:pt x="14901" y="130653"/>
                  </a:lnTo>
                  <a:lnTo>
                    <a:pt x="17385" y="134124"/>
                  </a:lnTo>
                  <a:close/>
                </a:path>
                <a:path w="269875" h="237490">
                  <a:moveTo>
                    <a:pt x="82143" y="224624"/>
                  </a:moveTo>
                  <a:lnTo>
                    <a:pt x="77127" y="221970"/>
                  </a:lnTo>
                  <a:lnTo>
                    <a:pt x="80295" y="222041"/>
                  </a:lnTo>
                  <a:lnTo>
                    <a:pt x="82143" y="224624"/>
                  </a:lnTo>
                  <a:close/>
                </a:path>
                <a:path w="269875" h="237490">
                  <a:moveTo>
                    <a:pt x="80295" y="222041"/>
                  </a:moveTo>
                  <a:lnTo>
                    <a:pt x="77127" y="221970"/>
                  </a:lnTo>
                  <a:lnTo>
                    <a:pt x="80244" y="221970"/>
                  </a:lnTo>
                  <a:close/>
                </a:path>
                <a:path w="269875" h="237490">
                  <a:moveTo>
                    <a:pt x="192615" y="224624"/>
                  </a:moveTo>
                  <a:lnTo>
                    <a:pt x="82143" y="224624"/>
                  </a:lnTo>
                  <a:lnTo>
                    <a:pt x="80295" y="222041"/>
                  </a:lnTo>
                  <a:lnTo>
                    <a:pt x="192648" y="224562"/>
                  </a:lnTo>
                  <a:close/>
                </a:path>
                <a:path w="269875" h="237490">
                  <a:moveTo>
                    <a:pt x="190817" y="228028"/>
                  </a:moveTo>
                  <a:lnTo>
                    <a:pt x="192648" y="224562"/>
                  </a:lnTo>
                  <a:lnTo>
                    <a:pt x="196570" y="224650"/>
                  </a:lnTo>
                  <a:lnTo>
                    <a:pt x="190817" y="228028"/>
                  </a:lnTo>
                  <a:close/>
                </a:path>
              </a:pathLst>
            </a:custGeom>
            <a:solidFill>
              <a:srgbClr val="00CC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1716512" y="6348984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59">
                  <a:moveTo>
                    <a:pt x="188976" y="225551"/>
                  </a:moveTo>
                  <a:lnTo>
                    <a:pt x="70104" y="222504"/>
                  </a:lnTo>
                  <a:lnTo>
                    <a:pt x="0" y="124967"/>
                  </a:lnTo>
                  <a:lnTo>
                    <a:pt x="65532" y="0"/>
                  </a:lnTo>
                  <a:lnTo>
                    <a:pt x="185928" y="3048"/>
                  </a:lnTo>
                  <a:lnTo>
                    <a:pt x="254508" y="100583"/>
                  </a:lnTo>
                  <a:lnTo>
                    <a:pt x="188976" y="225551"/>
                  </a:lnTo>
                  <a:close/>
                </a:path>
              </a:pathLst>
            </a:custGeom>
            <a:solidFill>
              <a:srgbClr val="00CC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0771277" y="6027470"/>
              <a:ext cx="1207770" cy="553085"/>
            </a:xfrm>
            <a:custGeom>
              <a:avLst/>
              <a:gdLst/>
              <a:ahLst/>
              <a:cxnLst/>
              <a:rect l="l" t="t" r="r" b="b"/>
              <a:pathLst>
                <a:path w="1207770" h="553084">
                  <a:moveTo>
                    <a:pt x="389153" y="167944"/>
                  </a:moveTo>
                  <a:lnTo>
                    <a:pt x="387680" y="165061"/>
                  </a:lnTo>
                  <a:lnTo>
                    <a:pt x="374891" y="139992"/>
                  </a:lnTo>
                  <a:lnTo>
                    <a:pt x="374891" y="167944"/>
                  </a:lnTo>
                  <a:lnTo>
                    <a:pt x="295694" y="323189"/>
                  </a:lnTo>
                  <a:lnTo>
                    <a:pt x="93446" y="323189"/>
                  </a:lnTo>
                  <a:lnTo>
                    <a:pt x="15709" y="170827"/>
                  </a:lnTo>
                  <a:lnTo>
                    <a:pt x="14236" y="167944"/>
                  </a:lnTo>
                  <a:lnTo>
                    <a:pt x="15709" y="165061"/>
                  </a:lnTo>
                  <a:lnTo>
                    <a:pt x="93446" y="12700"/>
                  </a:lnTo>
                  <a:lnTo>
                    <a:pt x="295694" y="12700"/>
                  </a:lnTo>
                  <a:lnTo>
                    <a:pt x="374891" y="167944"/>
                  </a:lnTo>
                  <a:lnTo>
                    <a:pt x="374891" y="139992"/>
                  </a:lnTo>
                  <a:lnTo>
                    <a:pt x="309956" y="12700"/>
                  </a:lnTo>
                  <a:lnTo>
                    <a:pt x="308178" y="9232"/>
                  </a:lnTo>
                  <a:lnTo>
                    <a:pt x="303479" y="0"/>
                  </a:lnTo>
                  <a:lnTo>
                    <a:pt x="85674" y="0"/>
                  </a:lnTo>
                  <a:lnTo>
                    <a:pt x="0" y="167944"/>
                  </a:lnTo>
                  <a:lnTo>
                    <a:pt x="85674" y="335889"/>
                  </a:lnTo>
                  <a:lnTo>
                    <a:pt x="303479" y="335889"/>
                  </a:lnTo>
                  <a:lnTo>
                    <a:pt x="308178" y="326656"/>
                  </a:lnTo>
                  <a:lnTo>
                    <a:pt x="309956" y="323189"/>
                  </a:lnTo>
                  <a:lnTo>
                    <a:pt x="387680" y="170827"/>
                  </a:lnTo>
                  <a:lnTo>
                    <a:pt x="389153" y="167944"/>
                  </a:lnTo>
                  <a:close/>
                </a:path>
                <a:path w="1207770" h="553084">
                  <a:moveTo>
                    <a:pt x="1207566" y="421322"/>
                  </a:moveTo>
                  <a:lnTo>
                    <a:pt x="1205801" y="418858"/>
                  </a:lnTo>
                  <a:lnTo>
                    <a:pt x="1192657" y="400507"/>
                  </a:lnTo>
                  <a:lnTo>
                    <a:pt x="1192657" y="422338"/>
                  </a:lnTo>
                  <a:lnTo>
                    <a:pt x="1130439" y="540131"/>
                  </a:lnTo>
                  <a:lnTo>
                    <a:pt x="1018082" y="537603"/>
                  </a:lnTo>
                  <a:lnTo>
                    <a:pt x="955167" y="449681"/>
                  </a:lnTo>
                  <a:lnTo>
                    <a:pt x="952690" y="446214"/>
                  </a:lnTo>
                  <a:lnTo>
                    <a:pt x="954379" y="443014"/>
                  </a:lnTo>
                  <a:lnTo>
                    <a:pt x="1014907" y="328422"/>
                  </a:lnTo>
                  <a:lnTo>
                    <a:pt x="1127264" y="330949"/>
                  </a:lnTo>
                  <a:lnTo>
                    <a:pt x="1192657" y="422338"/>
                  </a:lnTo>
                  <a:lnTo>
                    <a:pt x="1192657" y="400507"/>
                  </a:lnTo>
                  <a:lnTo>
                    <a:pt x="1142923" y="331012"/>
                  </a:lnTo>
                  <a:lnTo>
                    <a:pt x="1141018" y="328358"/>
                  </a:lnTo>
                  <a:lnTo>
                    <a:pt x="1138593" y="324954"/>
                  </a:lnTo>
                  <a:lnTo>
                    <a:pt x="1133894" y="318389"/>
                  </a:lnTo>
                  <a:lnTo>
                    <a:pt x="1007351" y="315556"/>
                  </a:lnTo>
                  <a:lnTo>
                    <a:pt x="937793" y="447217"/>
                  </a:lnTo>
                  <a:lnTo>
                    <a:pt x="1011453" y="550151"/>
                  </a:lnTo>
                  <a:lnTo>
                    <a:pt x="1137996" y="552983"/>
                  </a:lnTo>
                  <a:lnTo>
                    <a:pt x="1142961" y="543585"/>
                  </a:lnTo>
                  <a:lnTo>
                    <a:pt x="1205344" y="425526"/>
                  </a:lnTo>
                  <a:lnTo>
                    <a:pt x="1207566" y="421322"/>
                  </a:lnTo>
                  <a:close/>
                </a:path>
              </a:pathLst>
            </a:custGeom>
            <a:solidFill>
              <a:srgbClr val="00CC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/>
          <p:nvPr/>
        </p:nvSpPr>
        <p:spPr>
          <a:xfrm>
            <a:off x="314820" y="1352549"/>
            <a:ext cx="118745" cy="4330700"/>
          </a:xfrm>
          <a:custGeom>
            <a:avLst/>
            <a:gdLst/>
            <a:ahLst/>
            <a:cxnLst/>
            <a:rect l="l" t="t" r="r" b="b"/>
            <a:pathLst>
              <a:path w="118745" h="4330700">
                <a:moveTo>
                  <a:pt x="7620" y="0"/>
                </a:moveTo>
                <a:lnTo>
                  <a:pt x="0" y="0"/>
                </a:lnTo>
                <a:lnTo>
                  <a:pt x="0" y="4330700"/>
                </a:lnTo>
                <a:lnTo>
                  <a:pt x="7620" y="4330700"/>
                </a:lnTo>
                <a:lnTo>
                  <a:pt x="7620" y="0"/>
                </a:lnTo>
                <a:close/>
              </a:path>
              <a:path w="118745" h="4330700">
                <a:moveTo>
                  <a:pt x="118668" y="383540"/>
                </a:moveTo>
                <a:lnTo>
                  <a:pt x="48425" y="383540"/>
                </a:lnTo>
                <a:lnTo>
                  <a:pt x="48425" y="391160"/>
                </a:lnTo>
                <a:lnTo>
                  <a:pt x="118668" y="391160"/>
                </a:lnTo>
                <a:lnTo>
                  <a:pt x="118668" y="38354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361911" y="1867471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19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61911" y="1998852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19">
                <a:moveTo>
                  <a:pt x="70243" y="7619"/>
                </a:moveTo>
                <a:lnTo>
                  <a:pt x="0" y="7619"/>
                </a:lnTo>
                <a:lnTo>
                  <a:pt x="0" y="0"/>
                </a:lnTo>
                <a:lnTo>
                  <a:pt x="70243" y="0"/>
                </a:lnTo>
                <a:lnTo>
                  <a:pt x="70243" y="7619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361911" y="2130221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19">
                <a:moveTo>
                  <a:pt x="70243" y="7619"/>
                </a:moveTo>
                <a:lnTo>
                  <a:pt x="0" y="7619"/>
                </a:lnTo>
                <a:lnTo>
                  <a:pt x="0" y="0"/>
                </a:lnTo>
                <a:lnTo>
                  <a:pt x="70243" y="0"/>
                </a:lnTo>
                <a:lnTo>
                  <a:pt x="70243" y="7619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61911" y="2261603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19">
                <a:moveTo>
                  <a:pt x="70243" y="7619"/>
                </a:moveTo>
                <a:lnTo>
                  <a:pt x="0" y="7619"/>
                </a:lnTo>
                <a:lnTo>
                  <a:pt x="0" y="0"/>
                </a:lnTo>
                <a:lnTo>
                  <a:pt x="70243" y="0"/>
                </a:lnTo>
                <a:lnTo>
                  <a:pt x="70243" y="7619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1911" y="2392984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19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61911" y="2524366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19">
                <a:moveTo>
                  <a:pt x="70243" y="7619"/>
                </a:moveTo>
                <a:lnTo>
                  <a:pt x="0" y="7619"/>
                </a:lnTo>
                <a:lnTo>
                  <a:pt x="0" y="0"/>
                </a:lnTo>
                <a:lnTo>
                  <a:pt x="70243" y="0"/>
                </a:lnTo>
                <a:lnTo>
                  <a:pt x="70243" y="7619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61911" y="2655747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19">
                <a:moveTo>
                  <a:pt x="70243" y="7619"/>
                </a:moveTo>
                <a:lnTo>
                  <a:pt x="0" y="7619"/>
                </a:lnTo>
                <a:lnTo>
                  <a:pt x="0" y="0"/>
                </a:lnTo>
                <a:lnTo>
                  <a:pt x="70243" y="0"/>
                </a:lnTo>
                <a:lnTo>
                  <a:pt x="70243" y="7619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61911" y="2787129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19">
                <a:moveTo>
                  <a:pt x="70243" y="7619"/>
                </a:moveTo>
                <a:lnTo>
                  <a:pt x="0" y="7619"/>
                </a:lnTo>
                <a:lnTo>
                  <a:pt x="0" y="0"/>
                </a:lnTo>
                <a:lnTo>
                  <a:pt x="70243" y="0"/>
                </a:lnTo>
                <a:lnTo>
                  <a:pt x="70243" y="7619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61911" y="2918498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19">
                <a:moveTo>
                  <a:pt x="70243" y="7619"/>
                </a:moveTo>
                <a:lnTo>
                  <a:pt x="0" y="7619"/>
                </a:lnTo>
                <a:lnTo>
                  <a:pt x="0" y="0"/>
                </a:lnTo>
                <a:lnTo>
                  <a:pt x="70243" y="0"/>
                </a:lnTo>
                <a:lnTo>
                  <a:pt x="70243" y="7619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61911" y="3049879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19">
                <a:moveTo>
                  <a:pt x="70243" y="7619"/>
                </a:moveTo>
                <a:lnTo>
                  <a:pt x="0" y="7619"/>
                </a:lnTo>
                <a:lnTo>
                  <a:pt x="0" y="0"/>
                </a:lnTo>
                <a:lnTo>
                  <a:pt x="70243" y="0"/>
                </a:lnTo>
                <a:lnTo>
                  <a:pt x="70243" y="7619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61911" y="3181261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19">
                <a:moveTo>
                  <a:pt x="70243" y="7619"/>
                </a:moveTo>
                <a:lnTo>
                  <a:pt x="0" y="7619"/>
                </a:lnTo>
                <a:lnTo>
                  <a:pt x="0" y="0"/>
                </a:lnTo>
                <a:lnTo>
                  <a:pt x="70243" y="0"/>
                </a:lnTo>
                <a:lnTo>
                  <a:pt x="70243" y="7619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61911" y="3312642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61911" y="3444024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61911" y="3575405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61911" y="3706774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61911" y="3838156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61911" y="3969537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61911" y="4100919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61911" y="4232300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61911" y="4363681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61911" y="4495050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61911" y="4626432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61911" y="4757813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61911" y="4889195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61911" y="5020576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61911" y="5151945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61911" y="5283327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61911" y="5414708"/>
            <a:ext cx="70485" cy="7620"/>
          </a:xfrm>
          <a:custGeom>
            <a:avLst/>
            <a:gdLst/>
            <a:ahLst/>
            <a:cxnLst/>
            <a:rect l="l" t="t" r="r" b="b"/>
            <a:pathLst>
              <a:path w="70484" h="7620">
                <a:moveTo>
                  <a:pt x="70243" y="7620"/>
                </a:moveTo>
                <a:lnTo>
                  <a:pt x="0" y="7620"/>
                </a:lnTo>
                <a:lnTo>
                  <a:pt x="0" y="0"/>
                </a:lnTo>
                <a:lnTo>
                  <a:pt x="70243" y="0"/>
                </a:lnTo>
                <a:lnTo>
                  <a:pt x="70243" y="762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8" name="object 118"/>
          <p:cNvGrpSpPr/>
          <p:nvPr/>
        </p:nvGrpSpPr>
        <p:grpSpPr>
          <a:xfrm>
            <a:off x="11664695" y="1352550"/>
            <a:ext cx="294640" cy="4330700"/>
            <a:chOff x="11664695" y="1352550"/>
            <a:chExt cx="294640" cy="4330700"/>
          </a:xfrm>
        </p:grpSpPr>
        <p:sp>
          <p:nvSpPr>
            <p:cNvPr id="119" name="object 119"/>
            <p:cNvSpPr/>
            <p:nvPr/>
          </p:nvSpPr>
          <p:spPr>
            <a:xfrm>
              <a:off x="11808370" y="1352550"/>
              <a:ext cx="7620" cy="4330700"/>
            </a:xfrm>
            <a:custGeom>
              <a:avLst/>
              <a:gdLst/>
              <a:ahLst/>
              <a:cxnLst/>
              <a:rect l="l" t="t" r="r" b="b"/>
              <a:pathLst>
                <a:path w="7620" h="4330700">
                  <a:moveTo>
                    <a:pt x="7620" y="4330700"/>
                  </a:moveTo>
                  <a:lnTo>
                    <a:pt x="0" y="4330700"/>
                  </a:lnTo>
                  <a:lnTo>
                    <a:pt x="0" y="0"/>
                  </a:lnTo>
                  <a:lnTo>
                    <a:pt x="7620" y="0"/>
                  </a:lnTo>
                  <a:lnTo>
                    <a:pt x="7620" y="4330700"/>
                  </a:lnTo>
                  <a:close/>
                </a:path>
              </a:pathLst>
            </a:custGeom>
            <a:solidFill>
              <a:srgbClr val="5B9BD4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11693651" y="5299709"/>
              <a:ext cx="238150" cy="2376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/>
            <p:cNvSpPr/>
            <p:nvPr/>
          </p:nvSpPr>
          <p:spPr>
            <a:xfrm>
              <a:off x="11698223" y="4342091"/>
              <a:ext cx="132676" cy="1328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11664695" y="1680806"/>
              <a:ext cx="294640" cy="294005"/>
            </a:xfrm>
            <a:custGeom>
              <a:avLst/>
              <a:gdLst/>
              <a:ahLst/>
              <a:cxnLst/>
              <a:rect l="l" t="t" r="r" b="b"/>
              <a:pathLst>
                <a:path w="294640" h="294005">
                  <a:moveTo>
                    <a:pt x="147485" y="293827"/>
                  </a:moveTo>
                  <a:lnTo>
                    <a:pt x="101043" y="286334"/>
                  </a:lnTo>
                  <a:lnTo>
                    <a:pt x="60682" y="265453"/>
                  </a:lnTo>
                  <a:lnTo>
                    <a:pt x="28793" y="233583"/>
                  </a:lnTo>
                  <a:lnTo>
                    <a:pt x="7768" y="193122"/>
                  </a:lnTo>
                  <a:lnTo>
                    <a:pt x="0" y="146469"/>
                  </a:lnTo>
                  <a:lnTo>
                    <a:pt x="7768" y="100249"/>
                  </a:lnTo>
                  <a:lnTo>
                    <a:pt x="28793" y="60051"/>
                  </a:lnTo>
                  <a:lnTo>
                    <a:pt x="60682" y="28316"/>
                  </a:lnTo>
                  <a:lnTo>
                    <a:pt x="101043" y="7485"/>
                  </a:lnTo>
                  <a:lnTo>
                    <a:pt x="147485" y="0"/>
                  </a:lnTo>
                  <a:lnTo>
                    <a:pt x="193921" y="7489"/>
                  </a:lnTo>
                  <a:lnTo>
                    <a:pt x="234251" y="28345"/>
                  </a:lnTo>
                  <a:lnTo>
                    <a:pt x="266053" y="60147"/>
                  </a:lnTo>
                  <a:lnTo>
                    <a:pt x="286909" y="100476"/>
                  </a:lnTo>
                  <a:lnTo>
                    <a:pt x="294398" y="146913"/>
                  </a:lnTo>
                  <a:lnTo>
                    <a:pt x="286909" y="193350"/>
                  </a:lnTo>
                  <a:lnTo>
                    <a:pt x="266053" y="233679"/>
                  </a:lnTo>
                  <a:lnTo>
                    <a:pt x="234251" y="265482"/>
                  </a:lnTo>
                  <a:lnTo>
                    <a:pt x="193921" y="286337"/>
                  </a:lnTo>
                  <a:lnTo>
                    <a:pt x="147485" y="293827"/>
                  </a:lnTo>
                  <a:close/>
                </a:path>
              </a:pathLst>
            </a:custGeom>
            <a:solidFill>
              <a:srgbClr val="00CC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11696699" y="2421153"/>
              <a:ext cx="80492" cy="801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/>
            <p:cNvSpPr/>
            <p:nvPr/>
          </p:nvSpPr>
          <p:spPr>
            <a:xfrm>
              <a:off x="11849099" y="2573553"/>
              <a:ext cx="80492" cy="801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/>
            <p:cNvSpPr/>
            <p:nvPr/>
          </p:nvSpPr>
          <p:spPr>
            <a:xfrm>
              <a:off x="11746991" y="3384473"/>
              <a:ext cx="133464" cy="1328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6" name="object 126"/>
          <p:cNvSpPr/>
          <p:nvPr/>
        </p:nvSpPr>
        <p:spPr>
          <a:xfrm>
            <a:off x="10074719" y="6530962"/>
            <a:ext cx="59690" cy="62865"/>
          </a:xfrm>
          <a:custGeom>
            <a:avLst/>
            <a:gdLst/>
            <a:ahLst/>
            <a:cxnLst/>
            <a:rect l="l" t="t" r="r" b="b"/>
            <a:pathLst>
              <a:path w="59690" h="62865">
                <a:moveTo>
                  <a:pt x="59537" y="47942"/>
                </a:moveTo>
                <a:lnTo>
                  <a:pt x="10375" y="0"/>
                </a:lnTo>
                <a:lnTo>
                  <a:pt x="10375" y="14173"/>
                </a:lnTo>
                <a:lnTo>
                  <a:pt x="0" y="14173"/>
                </a:lnTo>
                <a:lnTo>
                  <a:pt x="49834" y="62801"/>
                </a:lnTo>
                <a:lnTo>
                  <a:pt x="49834" y="47942"/>
                </a:lnTo>
                <a:lnTo>
                  <a:pt x="59537" y="47942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9905810" y="6645097"/>
            <a:ext cx="55880" cy="70485"/>
          </a:xfrm>
          <a:custGeom>
            <a:avLst/>
            <a:gdLst/>
            <a:ahLst/>
            <a:cxnLst/>
            <a:rect l="l" t="t" r="r" b="b"/>
            <a:pathLst>
              <a:path w="55879" h="70484">
                <a:moveTo>
                  <a:pt x="55372" y="14185"/>
                </a:moveTo>
                <a:lnTo>
                  <a:pt x="43611" y="14185"/>
                </a:lnTo>
                <a:lnTo>
                  <a:pt x="43611" y="0"/>
                </a:lnTo>
                <a:lnTo>
                  <a:pt x="0" y="56070"/>
                </a:lnTo>
                <a:lnTo>
                  <a:pt x="10375" y="56070"/>
                </a:lnTo>
                <a:lnTo>
                  <a:pt x="10375" y="70256"/>
                </a:lnTo>
                <a:lnTo>
                  <a:pt x="55372" y="14185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773894" y="6406350"/>
            <a:ext cx="1005205" cy="25400"/>
          </a:xfrm>
          <a:custGeom>
            <a:avLst/>
            <a:gdLst/>
            <a:ahLst/>
            <a:cxnLst/>
            <a:rect l="l" t="t" r="r" b="b"/>
            <a:pathLst>
              <a:path w="1005204" h="25400">
                <a:moveTo>
                  <a:pt x="1005166" y="24993"/>
                </a:moveTo>
                <a:lnTo>
                  <a:pt x="0" y="24993"/>
                </a:lnTo>
                <a:lnTo>
                  <a:pt x="1460" y="20142"/>
                </a:lnTo>
                <a:lnTo>
                  <a:pt x="2908" y="14579"/>
                </a:lnTo>
                <a:lnTo>
                  <a:pt x="2908" y="6248"/>
                </a:lnTo>
                <a:lnTo>
                  <a:pt x="2184" y="2781"/>
                </a:lnTo>
                <a:lnTo>
                  <a:pt x="1460" y="0"/>
                </a:lnTo>
                <a:lnTo>
                  <a:pt x="1005166" y="0"/>
                </a:lnTo>
                <a:lnTo>
                  <a:pt x="1005166" y="24993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8296986" y="6530962"/>
            <a:ext cx="1788160" cy="14604"/>
          </a:xfrm>
          <a:custGeom>
            <a:avLst/>
            <a:gdLst/>
            <a:ahLst/>
            <a:cxnLst/>
            <a:rect l="l" t="t" r="r" b="b"/>
            <a:pathLst>
              <a:path w="1788159" h="14604">
                <a:moveTo>
                  <a:pt x="1788109" y="0"/>
                </a:moveTo>
                <a:lnTo>
                  <a:pt x="6921" y="0"/>
                </a:lnTo>
                <a:lnTo>
                  <a:pt x="11074" y="4038"/>
                </a:lnTo>
                <a:lnTo>
                  <a:pt x="0" y="14173"/>
                </a:lnTo>
                <a:lnTo>
                  <a:pt x="1788109" y="14173"/>
                </a:lnTo>
                <a:lnTo>
                  <a:pt x="1788109" y="0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0124554" y="6578904"/>
            <a:ext cx="972819" cy="15240"/>
          </a:xfrm>
          <a:custGeom>
            <a:avLst/>
            <a:gdLst/>
            <a:ahLst/>
            <a:cxnLst/>
            <a:rect l="l" t="t" r="r" b="b"/>
            <a:pathLst>
              <a:path w="972820" h="15240">
                <a:moveTo>
                  <a:pt x="972642" y="0"/>
                </a:moveTo>
                <a:lnTo>
                  <a:pt x="0" y="0"/>
                </a:lnTo>
                <a:lnTo>
                  <a:pt x="0" y="14859"/>
                </a:lnTo>
                <a:lnTo>
                  <a:pt x="972642" y="14859"/>
                </a:lnTo>
                <a:lnTo>
                  <a:pt x="972642" y="0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8988552" y="6645097"/>
            <a:ext cx="1933575" cy="71120"/>
          </a:xfrm>
          <a:custGeom>
            <a:avLst/>
            <a:gdLst/>
            <a:ahLst/>
            <a:cxnLst/>
            <a:rect l="l" t="t" r="r" b="b"/>
            <a:pathLst>
              <a:path w="1933575" h="71120">
                <a:moveTo>
                  <a:pt x="927633" y="56692"/>
                </a:moveTo>
                <a:lnTo>
                  <a:pt x="0" y="56692"/>
                </a:lnTo>
                <a:lnTo>
                  <a:pt x="0" y="57975"/>
                </a:lnTo>
                <a:lnTo>
                  <a:pt x="254" y="57975"/>
                </a:lnTo>
                <a:lnTo>
                  <a:pt x="254" y="60502"/>
                </a:lnTo>
                <a:lnTo>
                  <a:pt x="723" y="60502"/>
                </a:lnTo>
                <a:lnTo>
                  <a:pt x="723" y="65582"/>
                </a:lnTo>
                <a:lnTo>
                  <a:pt x="419" y="65582"/>
                </a:lnTo>
                <a:lnTo>
                  <a:pt x="419" y="68122"/>
                </a:lnTo>
                <a:lnTo>
                  <a:pt x="0" y="68122"/>
                </a:lnTo>
                <a:lnTo>
                  <a:pt x="0" y="70675"/>
                </a:lnTo>
                <a:lnTo>
                  <a:pt x="927633" y="70675"/>
                </a:lnTo>
                <a:lnTo>
                  <a:pt x="927633" y="68122"/>
                </a:lnTo>
                <a:lnTo>
                  <a:pt x="927633" y="65582"/>
                </a:lnTo>
                <a:lnTo>
                  <a:pt x="927633" y="60502"/>
                </a:lnTo>
                <a:lnTo>
                  <a:pt x="927633" y="57975"/>
                </a:lnTo>
                <a:lnTo>
                  <a:pt x="927633" y="56692"/>
                </a:lnTo>
                <a:close/>
              </a:path>
              <a:path w="1933575" h="71120">
                <a:moveTo>
                  <a:pt x="1933498" y="0"/>
                </a:moveTo>
                <a:lnTo>
                  <a:pt x="960869" y="0"/>
                </a:lnTo>
                <a:lnTo>
                  <a:pt x="960869" y="14185"/>
                </a:lnTo>
                <a:lnTo>
                  <a:pt x="1933498" y="14185"/>
                </a:lnTo>
                <a:lnTo>
                  <a:pt x="1933498" y="0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8450668" y="6495148"/>
            <a:ext cx="3197225" cy="14604"/>
          </a:xfrm>
          <a:custGeom>
            <a:avLst/>
            <a:gdLst/>
            <a:ahLst/>
            <a:cxnLst/>
            <a:rect l="l" t="t" r="r" b="b"/>
            <a:pathLst>
              <a:path w="3197225" h="14604">
                <a:moveTo>
                  <a:pt x="3196869" y="14185"/>
                </a:moveTo>
                <a:lnTo>
                  <a:pt x="0" y="14185"/>
                </a:lnTo>
                <a:lnTo>
                  <a:pt x="10375" y="4051"/>
                </a:lnTo>
                <a:lnTo>
                  <a:pt x="6223" y="0"/>
                </a:lnTo>
                <a:lnTo>
                  <a:pt x="3196869" y="0"/>
                </a:lnTo>
                <a:lnTo>
                  <a:pt x="3196869" y="14185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3" name="object 133"/>
          <p:cNvGrpSpPr/>
          <p:nvPr/>
        </p:nvGrpSpPr>
        <p:grpSpPr>
          <a:xfrm>
            <a:off x="7790929" y="6035166"/>
            <a:ext cx="670560" cy="510540"/>
            <a:chOff x="7790929" y="6035166"/>
            <a:chExt cx="670560" cy="510540"/>
          </a:xfrm>
        </p:grpSpPr>
        <p:sp>
          <p:nvSpPr>
            <p:cNvPr id="134" name="object 134"/>
            <p:cNvSpPr/>
            <p:nvPr/>
          </p:nvSpPr>
          <p:spPr>
            <a:xfrm>
              <a:off x="7891310" y="6143231"/>
              <a:ext cx="570230" cy="401955"/>
            </a:xfrm>
            <a:custGeom>
              <a:avLst/>
              <a:gdLst/>
              <a:ahLst/>
              <a:cxnLst/>
              <a:rect l="l" t="t" r="r" b="b"/>
              <a:pathLst>
                <a:path w="570229" h="401954">
                  <a:moveTo>
                    <a:pt x="416750" y="392061"/>
                  </a:moveTo>
                  <a:lnTo>
                    <a:pt x="11645" y="0"/>
                  </a:lnTo>
                  <a:lnTo>
                    <a:pt x="8001" y="3530"/>
                  </a:lnTo>
                  <a:lnTo>
                    <a:pt x="4368" y="6337"/>
                  </a:lnTo>
                  <a:lnTo>
                    <a:pt x="0" y="9156"/>
                  </a:lnTo>
                  <a:lnTo>
                    <a:pt x="405841" y="401904"/>
                  </a:lnTo>
                  <a:lnTo>
                    <a:pt x="416750" y="392061"/>
                  </a:lnTo>
                  <a:close/>
                </a:path>
                <a:path w="570229" h="401954">
                  <a:moveTo>
                    <a:pt x="569734" y="356235"/>
                  </a:moveTo>
                  <a:lnTo>
                    <a:pt x="347243" y="140500"/>
                  </a:lnTo>
                  <a:lnTo>
                    <a:pt x="345071" y="144729"/>
                  </a:lnTo>
                  <a:lnTo>
                    <a:pt x="342163" y="148958"/>
                  </a:lnTo>
                  <a:lnTo>
                    <a:pt x="338518" y="152488"/>
                  </a:lnTo>
                  <a:lnTo>
                    <a:pt x="559562" y="366115"/>
                  </a:lnTo>
                  <a:lnTo>
                    <a:pt x="569734" y="356235"/>
                  </a:lnTo>
                  <a:close/>
                </a:path>
              </a:pathLst>
            </a:custGeom>
            <a:solidFill>
              <a:srgbClr val="00CC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7790929" y="6035166"/>
              <a:ext cx="130848" cy="1263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8151609" y="6220917"/>
              <a:ext cx="91440" cy="88265"/>
            </a:xfrm>
            <a:custGeom>
              <a:avLst/>
              <a:gdLst/>
              <a:ahLst/>
              <a:cxnLst/>
              <a:rect l="l" t="t" r="r" b="b"/>
              <a:pathLst>
                <a:path w="91440" h="88264">
                  <a:moveTo>
                    <a:pt x="46050" y="87807"/>
                  </a:moveTo>
                  <a:lnTo>
                    <a:pt x="28058" y="84349"/>
                  </a:lnTo>
                  <a:lnTo>
                    <a:pt x="13428" y="74898"/>
                  </a:lnTo>
                  <a:lnTo>
                    <a:pt x="3596" y="60836"/>
                  </a:lnTo>
                  <a:lnTo>
                    <a:pt x="0" y="43548"/>
                  </a:lnTo>
                  <a:lnTo>
                    <a:pt x="3596" y="26671"/>
                  </a:lnTo>
                  <a:lnTo>
                    <a:pt x="13428" y="12820"/>
                  </a:lnTo>
                  <a:lnTo>
                    <a:pt x="28058" y="3446"/>
                  </a:lnTo>
                  <a:lnTo>
                    <a:pt x="46050" y="0"/>
                  </a:lnTo>
                  <a:lnTo>
                    <a:pt x="63617" y="3446"/>
                  </a:lnTo>
                  <a:lnTo>
                    <a:pt x="78033" y="12820"/>
                  </a:lnTo>
                  <a:lnTo>
                    <a:pt x="87789" y="26671"/>
                  </a:lnTo>
                  <a:lnTo>
                    <a:pt x="91376" y="43548"/>
                  </a:lnTo>
                  <a:lnTo>
                    <a:pt x="91376" y="50571"/>
                  </a:lnTo>
                  <a:lnTo>
                    <a:pt x="63782" y="84383"/>
                  </a:lnTo>
                  <a:lnTo>
                    <a:pt x="46050" y="87807"/>
                  </a:lnTo>
                  <a:close/>
                </a:path>
              </a:pathLst>
            </a:custGeom>
            <a:solidFill>
              <a:srgbClr val="00CC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7" name="object 137"/>
          <p:cNvSpPr/>
          <p:nvPr/>
        </p:nvSpPr>
        <p:spPr>
          <a:xfrm>
            <a:off x="8898559" y="6664693"/>
            <a:ext cx="90690" cy="878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9666592" y="6362446"/>
            <a:ext cx="110070" cy="1060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>
            <a:spLocks noGrp="1"/>
          </p:cNvSpPr>
          <p:nvPr>
            <p:ph type="title"/>
          </p:nvPr>
        </p:nvSpPr>
        <p:spPr>
          <a:xfrm>
            <a:off x="1482090" y="2145030"/>
            <a:ext cx="9580880" cy="1028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ahnschrift SemiCondensed" panose="020B0502040204020203" charset="0"/>
                <a:cs typeface="Bahnschrift SemiCondensed" panose="020B0502040204020203" charset="0"/>
              </a:rPr>
              <a:t>DOOR SECURITY</a:t>
            </a:r>
            <a:r>
              <a:rPr sz="6600" spc="-1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ahnschrift SemiCondensed" panose="020B0502040204020203" charset="0"/>
                <a:cs typeface="Bahnschrift SemiCondensed" panose="020B0502040204020203" charset="0"/>
              </a:rPr>
              <a:t> </a:t>
            </a:r>
            <a:r>
              <a:rPr sz="6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Bahnschrift SemiCondensed" panose="020B0502040204020203" charset="0"/>
                <a:cs typeface="Bahnschrift SemiCondensed" panose="020B0502040204020203" charset="0"/>
              </a:rPr>
              <a:t>SYSTEM</a:t>
            </a:r>
            <a:endParaRPr sz="6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Bahnschrift SemiCondensed" panose="020B0502040204020203" charset="0"/>
              <a:cs typeface="Bahnschrift SemiCondensed" panose="020B0502040204020203" charset="0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6520180" y="4782185"/>
            <a:ext cx="4799330" cy="1489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GROUP</a:t>
            </a:r>
            <a:r>
              <a:rPr sz="1600" b="1" spc="-5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sz="1600" b="1" dirty="0">
                <a:solidFill>
                  <a:schemeClr val="bg1"/>
                </a:solidFill>
                <a:latin typeface="Comic Sans MS" panose="030F0702030302020204" charset="0"/>
                <a:cs typeface="Comic Sans MS" panose="030F0702030302020204" charset="0"/>
              </a:rPr>
              <a:t>MEMBERS:</a:t>
            </a:r>
            <a:endParaRPr sz="1600" b="1">
              <a:solidFill>
                <a:schemeClr val="bg1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12700">
              <a:lnSpc>
                <a:spcPct val="100000"/>
              </a:lnSpc>
            </a:pPr>
            <a:r>
              <a:rPr lang="en-IN"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      </a:t>
            </a:r>
            <a:r>
              <a:rPr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20191IST0148 - SIRIMALLI SIVA</a:t>
            </a:r>
            <a:r>
              <a:rPr sz="1600" spc="-1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KRISHNA</a:t>
            </a:r>
            <a:endParaRPr sz="1600">
              <a:solidFill>
                <a:schemeClr val="accent1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12700">
              <a:lnSpc>
                <a:spcPct val="100000"/>
              </a:lnSpc>
            </a:pPr>
            <a:r>
              <a:rPr lang="en-IN"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     </a:t>
            </a:r>
            <a:r>
              <a:rPr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20191IST0150 - SNEHA</a:t>
            </a:r>
            <a:r>
              <a:rPr sz="1600" spc="-1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M</a:t>
            </a:r>
            <a:endParaRPr sz="1600">
              <a:solidFill>
                <a:schemeClr val="accent1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12700">
              <a:lnSpc>
                <a:spcPct val="100000"/>
              </a:lnSpc>
            </a:pPr>
            <a:r>
              <a:rPr lang="en-IN"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     </a:t>
            </a:r>
            <a:r>
              <a:rPr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20191IST0173 - YAMINI</a:t>
            </a:r>
            <a:r>
              <a:rPr sz="1600" spc="-1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N</a:t>
            </a:r>
            <a:endParaRPr sz="1600">
              <a:solidFill>
                <a:schemeClr val="accent1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12700">
              <a:lnSpc>
                <a:spcPct val="100000"/>
              </a:lnSpc>
            </a:pPr>
            <a:r>
              <a:rPr lang="en-IN"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     </a:t>
            </a:r>
            <a:r>
              <a:rPr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20191IST0187 - SAI MEGHANA J</a:t>
            </a:r>
            <a:r>
              <a:rPr sz="1600" spc="-45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S</a:t>
            </a:r>
            <a:endParaRPr sz="1600">
              <a:solidFill>
                <a:schemeClr val="accent1"/>
              </a:solidFill>
              <a:latin typeface="Comic Sans MS" panose="030F0702030302020204" charset="0"/>
              <a:cs typeface="Comic Sans MS" panose="030F0702030302020204" charset="0"/>
            </a:endParaRPr>
          </a:p>
          <a:p>
            <a:pPr marL="12700">
              <a:lnSpc>
                <a:spcPct val="100000"/>
              </a:lnSpc>
            </a:pPr>
            <a:r>
              <a:rPr lang="en-IN"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  <a:sym typeface="+mn-ea"/>
              </a:rPr>
              <a:t>      </a:t>
            </a:r>
            <a:r>
              <a:rPr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20191IST0193 - BANNURU</a:t>
            </a:r>
            <a:r>
              <a:rPr sz="1600" spc="-4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sz="1600" dirty="0">
                <a:solidFill>
                  <a:schemeClr val="accent1"/>
                </a:solidFill>
                <a:latin typeface="Comic Sans MS" panose="030F0702030302020204" charset="0"/>
                <a:cs typeface="Comic Sans MS" panose="030F0702030302020204" charset="0"/>
              </a:rPr>
              <a:t>VEERENDRA</a:t>
            </a:r>
            <a:endParaRPr sz="1600" dirty="0">
              <a:solidFill>
                <a:schemeClr val="accent1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>
            <a:scene3d>
              <a:camera prst="orthographicFront"/>
              <a:lightRig rig="threePt" dir="t"/>
            </a:scene3d>
          </a:bodyPr>
          <a:lstStyle/>
          <a:p>
            <a:endParaRPr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39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262120" cy="787400"/>
            <a:chOff x="0" y="0"/>
            <a:chExt cx="4262120" cy="787400"/>
          </a:xfrm>
        </p:grpSpPr>
        <p:sp>
          <p:nvSpPr>
            <p:cNvPr id="3" name="object 3"/>
            <p:cNvSpPr/>
            <p:nvPr/>
          </p:nvSpPr>
          <p:spPr>
            <a:xfrm>
              <a:off x="704037" y="179438"/>
              <a:ext cx="3552825" cy="344170"/>
            </a:xfrm>
            <a:custGeom>
              <a:avLst/>
              <a:gdLst/>
              <a:ahLst/>
              <a:cxnLst/>
              <a:rect l="l" t="t" r="r" b="b"/>
              <a:pathLst>
                <a:path w="3552825" h="344170">
                  <a:moveTo>
                    <a:pt x="1173162" y="343877"/>
                  </a:moveTo>
                  <a:lnTo>
                    <a:pt x="265112" y="343877"/>
                  </a:lnTo>
                  <a:lnTo>
                    <a:pt x="0" y="184289"/>
                  </a:lnTo>
                  <a:lnTo>
                    <a:pt x="0" y="0"/>
                  </a:lnTo>
                  <a:lnTo>
                    <a:pt x="339725" y="0"/>
                  </a:lnTo>
                  <a:lnTo>
                    <a:pt x="495300" y="93090"/>
                  </a:lnTo>
                  <a:lnTo>
                    <a:pt x="1506537" y="93090"/>
                  </a:lnTo>
                  <a:lnTo>
                    <a:pt x="1655762" y="182384"/>
                  </a:lnTo>
                  <a:lnTo>
                    <a:pt x="1700212" y="209943"/>
                  </a:lnTo>
                  <a:lnTo>
                    <a:pt x="2563812" y="209943"/>
                  </a:lnTo>
                  <a:lnTo>
                    <a:pt x="2666999" y="148196"/>
                  </a:lnTo>
                  <a:lnTo>
                    <a:pt x="2724149" y="113042"/>
                  </a:lnTo>
                  <a:lnTo>
                    <a:pt x="3552825" y="113042"/>
                  </a:lnTo>
                  <a:lnTo>
                    <a:pt x="3184524" y="241287"/>
                  </a:lnTo>
                  <a:lnTo>
                    <a:pt x="1344612" y="241287"/>
                  </a:lnTo>
                  <a:lnTo>
                    <a:pt x="1173162" y="343877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261548" cy="78691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7869808" y="0"/>
            <a:ext cx="4322445" cy="787400"/>
            <a:chOff x="7869808" y="0"/>
            <a:chExt cx="4322445" cy="787400"/>
          </a:xfrm>
        </p:grpSpPr>
        <p:sp>
          <p:nvSpPr>
            <p:cNvPr id="6" name="object 6"/>
            <p:cNvSpPr/>
            <p:nvPr/>
          </p:nvSpPr>
          <p:spPr>
            <a:xfrm>
              <a:off x="7874495" y="179438"/>
              <a:ext cx="3605529" cy="344170"/>
            </a:xfrm>
            <a:custGeom>
              <a:avLst/>
              <a:gdLst/>
              <a:ahLst/>
              <a:cxnLst/>
              <a:rect l="l" t="t" r="r" b="b"/>
              <a:pathLst>
                <a:path w="3605529" h="344170">
                  <a:moveTo>
                    <a:pt x="3335947" y="343877"/>
                  </a:moveTo>
                  <a:lnTo>
                    <a:pt x="2414574" y="343877"/>
                  </a:lnTo>
                  <a:lnTo>
                    <a:pt x="2240610" y="241287"/>
                  </a:lnTo>
                  <a:lnTo>
                    <a:pt x="373710" y="241287"/>
                  </a:lnTo>
                  <a:lnTo>
                    <a:pt x="0" y="113042"/>
                  </a:lnTo>
                  <a:lnTo>
                    <a:pt x="840841" y="113042"/>
                  </a:lnTo>
                  <a:lnTo>
                    <a:pt x="898829" y="148196"/>
                  </a:lnTo>
                  <a:lnTo>
                    <a:pt x="1003528" y="209943"/>
                  </a:lnTo>
                  <a:lnTo>
                    <a:pt x="1879790" y="209943"/>
                  </a:lnTo>
                  <a:lnTo>
                    <a:pt x="1924900" y="182384"/>
                  </a:lnTo>
                  <a:lnTo>
                    <a:pt x="2076310" y="93090"/>
                  </a:lnTo>
                  <a:lnTo>
                    <a:pt x="3102381" y="93090"/>
                  </a:lnTo>
                  <a:lnTo>
                    <a:pt x="3260242" y="0"/>
                  </a:lnTo>
                  <a:lnTo>
                    <a:pt x="3604945" y="0"/>
                  </a:lnTo>
                  <a:lnTo>
                    <a:pt x="3604945" y="184289"/>
                  </a:lnTo>
                  <a:lnTo>
                    <a:pt x="3335947" y="343877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869808" y="0"/>
              <a:ext cx="4322191" cy="7869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800600" y="110490"/>
            <a:ext cx="43313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lt"/>
              </a:rPr>
              <a:t>Prototype </a:t>
            </a:r>
            <a:endParaRPr lang="en-I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cs typeface="+mn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6" name="Content Placeholder 1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2400" y="1447800"/>
            <a:ext cx="5290820" cy="4526280"/>
          </a:xfrm>
          <a:prstGeom prst="rect">
            <a:avLst/>
          </a:prstGeom>
        </p:spPr>
      </p:pic>
      <p:pic>
        <p:nvPicPr>
          <p:cNvPr id="19" name="Content Placeholder 18"/>
          <p:cNvPicPr>
            <a:picLocks noChangeAspect="1"/>
          </p:cNvPicPr>
          <p:nvPr>
            <p:ph sz="half" idx="3"/>
          </p:nvPr>
        </p:nvPicPr>
        <p:blipFill>
          <a:blip r:embed="rId4"/>
          <a:stretch>
            <a:fillRect/>
          </a:stretch>
        </p:blipFill>
        <p:spPr>
          <a:xfrm>
            <a:off x="6781800" y="1447800"/>
            <a:ext cx="5212715" cy="4526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152400"/>
            <a:ext cx="10363200" cy="1015365"/>
          </a:xfrm>
        </p:spPr>
        <p:txBody>
          <a:bodyPr/>
          <a:p>
            <a:r>
              <a:rPr lang="en-IN" altLang="en-US" sz="66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cs typeface="+mn-lt"/>
              </a:rPr>
              <a:t>Code</a:t>
            </a:r>
            <a:endParaRPr lang="en-IN" altLang="en-US" sz="66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cs typeface="+mn-l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403600" y="1143000"/>
            <a:ext cx="7860665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00CCFF"/>
                </a:solidFill>
              </a:rPr>
              <a:t>#include &lt;Servo.h&gt;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#include &lt;Keypad.h&gt;</a:t>
            </a:r>
            <a:endParaRPr lang="en-US">
              <a:solidFill>
                <a:srgbClr val="00CCFF"/>
              </a:solidFill>
            </a:endParaRPr>
          </a:p>
          <a:p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Servo ServoMotor;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char* password = "6666";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int position = 0;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const byte ROWS = 4;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const byte COLS = 4;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char keys[ROWS][COLS] = 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{</a:t>
            </a:r>
            <a:endParaRPr lang="en-US">
              <a:solidFill>
                <a:srgbClr val="00CCFF"/>
              </a:solidFill>
            </a:endParaRPr>
          </a:p>
          <a:p>
            <a:r>
              <a:rPr lang="en-IN" altLang="en-US">
                <a:solidFill>
                  <a:srgbClr val="00CCFF"/>
                </a:solidFill>
              </a:rPr>
              <a:t>	</a:t>
            </a:r>
            <a:r>
              <a:rPr lang="en-US">
                <a:solidFill>
                  <a:srgbClr val="00CCFF"/>
                </a:solidFill>
              </a:rPr>
              <a:t>{'1','2','3','A'},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 </a:t>
            </a:r>
            <a:r>
              <a:rPr lang="en-IN" altLang="en-US">
                <a:solidFill>
                  <a:srgbClr val="00CCFF"/>
                </a:solidFill>
              </a:rPr>
              <a:t>	</a:t>
            </a:r>
            <a:r>
              <a:rPr lang="en-US">
                <a:solidFill>
                  <a:srgbClr val="00CCFF"/>
                </a:solidFill>
              </a:rPr>
              <a:t> {'4','5','6','B'},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 </a:t>
            </a:r>
            <a:r>
              <a:rPr lang="en-IN" altLang="en-US">
                <a:solidFill>
                  <a:srgbClr val="00CCFF"/>
                </a:solidFill>
              </a:rPr>
              <a:t>	</a:t>
            </a:r>
            <a:r>
              <a:rPr lang="en-US">
                <a:solidFill>
                  <a:srgbClr val="00CCFF"/>
                </a:solidFill>
              </a:rPr>
              <a:t> {'7','8','9','C'},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 </a:t>
            </a:r>
            <a:r>
              <a:rPr lang="en-IN" altLang="en-US">
                <a:solidFill>
                  <a:srgbClr val="00CCFF"/>
                </a:solidFill>
              </a:rPr>
              <a:t>	</a:t>
            </a:r>
            <a:r>
              <a:rPr lang="en-US">
                <a:solidFill>
                  <a:srgbClr val="00CCFF"/>
                </a:solidFill>
              </a:rPr>
              <a:t> {'*','0','#','D'}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};</a:t>
            </a:r>
            <a:endParaRPr lang="en-US">
              <a:solidFill>
                <a:srgbClr val="00CCFF"/>
              </a:solidFill>
            </a:endParaRPr>
          </a:p>
          <a:p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byte rowPins[ROWS] = {8, 7, 6, 9};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byte colPins[COLS] = {5, 4, 3, 2};</a:t>
            </a:r>
            <a:endParaRPr lang="en-US">
              <a:solidFill>
                <a:srgbClr val="00CCFF"/>
              </a:solidFill>
            </a:endParaRPr>
          </a:p>
          <a:p>
            <a:r>
              <a:rPr lang="en-US">
                <a:solidFill>
                  <a:srgbClr val="00CCFF"/>
                </a:solidFill>
              </a:rPr>
              <a:t>Keypad keypad = Keypad( makeKeymap(keys), rowPins, colPins, ROWS, COLS );</a:t>
            </a:r>
            <a:endParaRPr lang="en-US">
              <a:solidFill>
                <a:srgbClr val="00CCFF"/>
              </a:solidFill>
            </a:endParaRPr>
          </a:p>
          <a:p>
            <a:endParaRPr lang="en-US">
              <a:solidFill>
                <a:srgbClr val="00CC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3124200" y="182245"/>
            <a:ext cx="5341620" cy="6492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solidFill>
                  <a:srgbClr val="00CCFF"/>
                </a:solidFill>
              </a:rPr>
              <a:t>void setup()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{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IN" altLang="en-US" sz="1600">
                <a:solidFill>
                  <a:srgbClr val="00CCFF"/>
                </a:solidFill>
              </a:rPr>
              <a:t>	</a:t>
            </a:r>
            <a:r>
              <a:rPr lang="en-US" sz="1600">
                <a:solidFill>
                  <a:srgbClr val="00CCFF"/>
                </a:solidFill>
              </a:rPr>
              <a:t>ServoMotor.attach(11);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</a:t>
            </a:r>
            <a:r>
              <a:rPr lang="en-IN" altLang="en-US" sz="1600">
                <a:solidFill>
                  <a:srgbClr val="00CCFF"/>
                </a:solidFill>
              </a:rPr>
              <a:t>	</a:t>
            </a:r>
            <a:r>
              <a:rPr lang="en-US" sz="1600">
                <a:solidFill>
                  <a:srgbClr val="00CCFF"/>
                </a:solidFill>
              </a:rPr>
              <a:t>LockedPosition(true);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}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void loop()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{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IN" altLang="en-US" sz="1600">
                <a:solidFill>
                  <a:srgbClr val="00CCFF"/>
                </a:solidFill>
              </a:rPr>
              <a:t>	</a:t>
            </a:r>
            <a:r>
              <a:rPr lang="en-US" sz="1600">
                <a:solidFill>
                  <a:srgbClr val="00CCFF"/>
                </a:solidFill>
              </a:rPr>
              <a:t>for(;;)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</a:t>
            </a:r>
            <a:r>
              <a:rPr lang="en-IN" altLang="en-US" sz="1600">
                <a:solidFill>
                  <a:srgbClr val="00CCFF"/>
                </a:solidFill>
              </a:rPr>
              <a:t>	</a:t>
            </a:r>
            <a:r>
              <a:rPr lang="en-US" sz="1600">
                <a:solidFill>
                  <a:srgbClr val="00CCFF"/>
                </a:solidFill>
              </a:rPr>
              <a:t>{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</a:t>
            </a:r>
            <a:r>
              <a:rPr lang="en-US" sz="1600">
                <a:solidFill>
                  <a:srgbClr val="00CCFF"/>
                </a:solidFill>
              </a:rPr>
              <a:t>char key = keypad.getKey();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</a:t>
            </a:r>
            <a:r>
              <a:rPr lang="en-US" sz="1600">
                <a:solidFill>
                  <a:srgbClr val="00CCFF"/>
                </a:solidFill>
              </a:rPr>
              <a:t>if (key == '*')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</a:t>
            </a:r>
            <a:r>
              <a:rPr lang="en-US" sz="1600">
                <a:solidFill>
                  <a:srgbClr val="00CCFF"/>
                </a:solidFill>
              </a:rPr>
              <a:t>{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 </a:t>
            </a:r>
            <a:r>
              <a:rPr lang="en-IN" altLang="en-US" sz="1600">
                <a:solidFill>
                  <a:srgbClr val="00CCFF"/>
                </a:solidFill>
              </a:rPr>
              <a:t>			</a:t>
            </a:r>
            <a:r>
              <a:rPr lang="en-US" sz="1600">
                <a:solidFill>
                  <a:srgbClr val="00CCFF"/>
                </a:solidFill>
              </a:rPr>
              <a:t>position = 0;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 </a:t>
            </a:r>
            <a:r>
              <a:rPr lang="en-IN" altLang="en-US" sz="1600">
                <a:solidFill>
                  <a:srgbClr val="00CCFF"/>
                </a:solidFill>
              </a:rPr>
              <a:t>			</a:t>
            </a:r>
            <a:r>
              <a:rPr lang="en-US" sz="1600">
                <a:solidFill>
                  <a:srgbClr val="00CCFF"/>
                </a:solidFill>
              </a:rPr>
              <a:t>LockedPosition(true);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</a:t>
            </a:r>
            <a:r>
              <a:rPr lang="en-US" sz="1600">
                <a:solidFill>
                  <a:srgbClr val="00CCFF"/>
                </a:solidFill>
              </a:rPr>
              <a:t>}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</a:t>
            </a:r>
            <a:r>
              <a:rPr lang="en-US" sz="1600">
                <a:solidFill>
                  <a:srgbClr val="00CCFF"/>
                </a:solidFill>
              </a:rPr>
              <a:t>if (key == password[position])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</a:t>
            </a:r>
            <a:r>
              <a:rPr lang="en-US" sz="1600">
                <a:solidFill>
                  <a:srgbClr val="00CCFF"/>
                </a:solidFill>
              </a:rPr>
              <a:t>{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	</a:t>
            </a:r>
            <a:r>
              <a:rPr lang="en-US" sz="1600">
                <a:solidFill>
                  <a:srgbClr val="00CCFF"/>
                </a:solidFill>
              </a:rPr>
              <a:t>position ++;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</a:t>
            </a:r>
            <a:r>
              <a:rPr lang="en-US" sz="1600">
                <a:solidFill>
                  <a:srgbClr val="00CCFF"/>
                </a:solidFill>
              </a:rPr>
              <a:t>}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</a:t>
            </a:r>
            <a:r>
              <a:rPr lang="en-US" sz="1600">
                <a:solidFill>
                  <a:srgbClr val="00CCFF"/>
                </a:solidFill>
              </a:rPr>
              <a:t>if (position == 4)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</a:t>
            </a:r>
            <a:r>
              <a:rPr lang="en-US" sz="1600">
                <a:solidFill>
                  <a:srgbClr val="00CCFF"/>
                </a:solidFill>
              </a:rPr>
              <a:t>{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  </a:t>
            </a:r>
            <a:r>
              <a:rPr lang="en-IN" altLang="en-US" sz="1600">
                <a:solidFill>
                  <a:srgbClr val="00CCFF"/>
                </a:solidFill>
              </a:rPr>
              <a:t>			</a:t>
            </a:r>
            <a:r>
              <a:rPr lang="en-US" sz="1600">
                <a:solidFill>
                  <a:srgbClr val="00CCFF"/>
                </a:solidFill>
              </a:rPr>
              <a:t>LockedPosition(false);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</a:t>
            </a:r>
            <a:r>
              <a:rPr lang="en-US" sz="1600">
                <a:solidFill>
                  <a:srgbClr val="00CCFF"/>
                </a:solidFill>
              </a:rPr>
              <a:t>}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  </a:t>
            </a:r>
            <a:r>
              <a:rPr lang="en-IN" altLang="en-US" sz="1600">
                <a:solidFill>
                  <a:srgbClr val="00CCFF"/>
                </a:solidFill>
              </a:rPr>
              <a:t>		</a:t>
            </a:r>
            <a:r>
              <a:rPr lang="en-US" sz="1600">
                <a:solidFill>
                  <a:srgbClr val="00CCFF"/>
                </a:solidFill>
              </a:rPr>
              <a:t>delay(100);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  </a:t>
            </a:r>
            <a:r>
              <a:rPr lang="en-IN" altLang="en-US" sz="1600">
                <a:solidFill>
                  <a:srgbClr val="00CCFF"/>
                </a:solidFill>
              </a:rPr>
              <a:t>	</a:t>
            </a:r>
            <a:r>
              <a:rPr lang="en-US" sz="1600">
                <a:solidFill>
                  <a:srgbClr val="00CCFF"/>
                </a:solidFill>
              </a:rPr>
              <a:t>}</a:t>
            </a:r>
            <a:endParaRPr lang="en-US" sz="1600">
              <a:solidFill>
                <a:srgbClr val="00CCFF"/>
              </a:solidFill>
            </a:endParaRPr>
          </a:p>
          <a:p>
            <a:r>
              <a:rPr lang="en-US" sz="1600">
                <a:solidFill>
                  <a:srgbClr val="00CCFF"/>
                </a:solidFill>
              </a:rPr>
              <a:t>}</a:t>
            </a:r>
            <a:endParaRPr lang="en-US" sz="1600">
              <a:solidFill>
                <a:srgbClr val="00CC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5600" y="914400"/>
            <a:ext cx="7356475" cy="3046730"/>
          </a:xfrm>
        </p:spPr>
        <p:txBody>
          <a:bodyPr wrap="square"/>
          <a:p>
            <a:r>
              <a:rPr sz="1800">
                <a:latin typeface="+mn-lt"/>
                <a:cs typeface="+mn-lt"/>
              </a:rPr>
              <a:t>void LockedPosition(int locked)</a:t>
            </a:r>
            <a:br>
              <a:rPr sz="1800">
                <a:latin typeface="+mn-lt"/>
                <a:cs typeface="+mn-lt"/>
              </a:rPr>
            </a:br>
            <a:r>
              <a:rPr sz="1800">
                <a:latin typeface="+mn-lt"/>
                <a:cs typeface="+mn-lt"/>
              </a:rPr>
              <a:t>{</a:t>
            </a:r>
            <a:br>
              <a:rPr sz="1800">
                <a:latin typeface="+mn-lt"/>
                <a:cs typeface="+mn-lt"/>
              </a:rPr>
            </a:br>
            <a:r>
              <a:rPr lang="en-IN" sz="1800">
                <a:latin typeface="+mn-lt"/>
                <a:cs typeface="+mn-lt"/>
              </a:rPr>
              <a:t>	</a:t>
            </a:r>
            <a:r>
              <a:rPr sz="1800">
                <a:latin typeface="+mn-lt"/>
                <a:cs typeface="+mn-lt"/>
              </a:rPr>
              <a:t>if (locked)</a:t>
            </a:r>
            <a:br>
              <a:rPr sz="1800">
                <a:latin typeface="+mn-lt"/>
                <a:cs typeface="+mn-lt"/>
              </a:rPr>
            </a:br>
            <a:r>
              <a:rPr sz="1800">
                <a:latin typeface="+mn-lt"/>
                <a:cs typeface="+mn-lt"/>
              </a:rPr>
              <a:t>  </a:t>
            </a:r>
            <a:r>
              <a:rPr lang="en-IN" sz="1800">
                <a:latin typeface="+mn-lt"/>
                <a:cs typeface="+mn-lt"/>
              </a:rPr>
              <a:t>	</a:t>
            </a:r>
            <a:r>
              <a:rPr sz="1800">
                <a:latin typeface="+mn-lt"/>
                <a:cs typeface="+mn-lt"/>
              </a:rPr>
              <a:t>{</a:t>
            </a:r>
            <a:br>
              <a:rPr sz="1800">
                <a:latin typeface="+mn-lt"/>
                <a:cs typeface="+mn-lt"/>
              </a:rPr>
            </a:br>
            <a:r>
              <a:rPr sz="1800">
                <a:latin typeface="+mn-lt"/>
                <a:cs typeface="+mn-lt"/>
              </a:rPr>
              <a:t>    </a:t>
            </a:r>
            <a:r>
              <a:rPr lang="en-IN" sz="1800">
                <a:latin typeface="+mn-lt"/>
                <a:cs typeface="+mn-lt"/>
              </a:rPr>
              <a:t>		</a:t>
            </a:r>
            <a:r>
              <a:rPr sz="1800">
                <a:latin typeface="+mn-lt"/>
                <a:cs typeface="+mn-lt"/>
              </a:rPr>
              <a:t>ServoMotor.write(11);</a:t>
            </a:r>
            <a:br>
              <a:rPr sz="1800">
                <a:latin typeface="+mn-lt"/>
                <a:cs typeface="+mn-lt"/>
              </a:rPr>
            </a:br>
            <a:r>
              <a:rPr sz="1800">
                <a:latin typeface="+mn-lt"/>
                <a:cs typeface="+mn-lt"/>
              </a:rPr>
              <a:t>  </a:t>
            </a:r>
            <a:r>
              <a:rPr lang="en-IN" sz="1800">
                <a:latin typeface="+mn-lt"/>
                <a:cs typeface="+mn-lt"/>
              </a:rPr>
              <a:t>	</a:t>
            </a:r>
            <a:r>
              <a:rPr sz="1800">
                <a:latin typeface="+mn-lt"/>
                <a:cs typeface="+mn-lt"/>
              </a:rPr>
              <a:t>}</a:t>
            </a:r>
            <a:br>
              <a:rPr sz="1800">
                <a:latin typeface="+mn-lt"/>
                <a:cs typeface="+mn-lt"/>
              </a:rPr>
            </a:br>
            <a:r>
              <a:rPr sz="1800">
                <a:latin typeface="+mn-lt"/>
                <a:cs typeface="+mn-lt"/>
              </a:rPr>
              <a:t>  </a:t>
            </a:r>
            <a:r>
              <a:rPr lang="en-IN" sz="1800">
                <a:latin typeface="+mn-lt"/>
                <a:cs typeface="+mn-lt"/>
              </a:rPr>
              <a:t>	</a:t>
            </a:r>
            <a:r>
              <a:rPr sz="1800">
                <a:latin typeface="+mn-lt"/>
                <a:cs typeface="+mn-lt"/>
              </a:rPr>
              <a:t>else</a:t>
            </a:r>
            <a:br>
              <a:rPr sz="1800">
                <a:latin typeface="+mn-lt"/>
                <a:cs typeface="+mn-lt"/>
              </a:rPr>
            </a:br>
            <a:r>
              <a:rPr sz="1800">
                <a:latin typeface="+mn-lt"/>
                <a:cs typeface="+mn-lt"/>
              </a:rPr>
              <a:t>  </a:t>
            </a:r>
            <a:r>
              <a:rPr lang="en-IN" sz="1800">
                <a:latin typeface="+mn-lt"/>
                <a:cs typeface="+mn-lt"/>
              </a:rPr>
              <a:t>	</a:t>
            </a:r>
            <a:r>
              <a:rPr sz="1800">
                <a:latin typeface="+mn-lt"/>
                <a:cs typeface="+mn-lt"/>
              </a:rPr>
              <a:t>{</a:t>
            </a:r>
            <a:br>
              <a:rPr sz="1800">
                <a:latin typeface="+mn-lt"/>
                <a:cs typeface="+mn-lt"/>
              </a:rPr>
            </a:br>
            <a:r>
              <a:rPr sz="1800">
                <a:latin typeface="+mn-lt"/>
                <a:cs typeface="+mn-lt"/>
              </a:rPr>
              <a:t>    </a:t>
            </a:r>
            <a:r>
              <a:rPr lang="en-IN" sz="1800">
                <a:latin typeface="+mn-lt"/>
                <a:cs typeface="+mn-lt"/>
              </a:rPr>
              <a:t>		</a:t>
            </a:r>
            <a:r>
              <a:rPr sz="1800">
                <a:latin typeface="+mn-lt"/>
                <a:cs typeface="+mn-lt"/>
              </a:rPr>
              <a:t>ServoMotor.write(180);</a:t>
            </a:r>
            <a:br>
              <a:rPr sz="1800">
                <a:latin typeface="+mn-lt"/>
                <a:cs typeface="+mn-lt"/>
              </a:rPr>
            </a:br>
            <a:r>
              <a:rPr sz="1800">
                <a:latin typeface="+mn-lt"/>
                <a:cs typeface="+mn-lt"/>
              </a:rPr>
              <a:t>  </a:t>
            </a:r>
            <a:r>
              <a:rPr lang="en-IN" sz="1800">
                <a:latin typeface="+mn-lt"/>
                <a:cs typeface="+mn-lt"/>
              </a:rPr>
              <a:t>	</a:t>
            </a:r>
            <a:r>
              <a:rPr sz="1800">
                <a:latin typeface="+mn-lt"/>
                <a:cs typeface="+mn-lt"/>
              </a:rPr>
              <a:t>}</a:t>
            </a:r>
            <a:br>
              <a:rPr sz="1800">
                <a:latin typeface="+mn-lt"/>
                <a:cs typeface="+mn-lt"/>
              </a:rPr>
            </a:br>
            <a:r>
              <a:rPr sz="1800">
                <a:latin typeface="+mn-lt"/>
                <a:cs typeface="+mn-lt"/>
              </a:rPr>
              <a:t>}</a:t>
            </a:r>
            <a:endParaRPr sz="1800">
              <a:latin typeface="+mn-lt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417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9397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2981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6961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0941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72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02342" y="41010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02342" y="83802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02342" y="126989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02342" y="169781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02342" y="212968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2342" y="255760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02342" y="298947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4916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889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247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645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0439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4419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8002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1983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05963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97320" y="3868839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97320" y="429675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97320" y="472861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97320" y="515653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97320" y="558840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97320" y="601632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97320" y="644819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903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49943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097320" y="341715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4916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889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4247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645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0439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74419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18002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61983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05963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97320" y="41010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97320" y="83802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97320" y="126989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97320" y="169781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97320" y="212968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97320" y="255760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97320" y="298947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0903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49943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96299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402796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8386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511155" y="3868839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511155" y="429675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511155" y="472861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511155" y="515653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511155" y="558840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511155" y="601632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511155" y="644819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511155" y="341715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96299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402796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8386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511155" y="41010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511155" y="83802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511155" y="126989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511155" y="169781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511155" y="212968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511155" y="255760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511155" y="298947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6992353" y="4735360"/>
            <a:ext cx="457200" cy="1690370"/>
          </a:xfrm>
          <a:custGeom>
            <a:avLst/>
            <a:gdLst/>
            <a:ahLst/>
            <a:cxnLst/>
            <a:rect l="l" t="t" r="r" b="b"/>
            <a:pathLst>
              <a:path w="457200" h="1690370">
                <a:moveTo>
                  <a:pt x="456882" y="1689823"/>
                </a:moveTo>
                <a:lnTo>
                  <a:pt x="290195" y="1685925"/>
                </a:lnTo>
                <a:lnTo>
                  <a:pt x="0" y="1407325"/>
                </a:lnTo>
                <a:lnTo>
                  <a:pt x="0" y="283654"/>
                </a:lnTo>
                <a:lnTo>
                  <a:pt x="77757" y="203816"/>
                </a:lnTo>
                <a:lnTo>
                  <a:pt x="109288" y="171708"/>
                </a:lnTo>
                <a:lnTo>
                  <a:pt x="139144" y="141832"/>
                </a:lnTo>
                <a:lnTo>
                  <a:pt x="169744" y="111954"/>
                </a:lnTo>
                <a:lnTo>
                  <a:pt x="203507" y="79845"/>
                </a:lnTo>
                <a:lnTo>
                  <a:pt x="242851" y="43270"/>
                </a:lnTo>
                <a:lnTo>
                  <a:pt x="290195" y="0"/>
                </a:lnTo>
                <a:lnTo>
                  <a:pt x="456882" y="4343"/>
                </a:lnTo>
                <a:lnTo>
                  <a:pt x="456882" y="168982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992353" y="1799120"/>
            <a:ext cx="457200" cy="1690370"/>
          </a:xfrm>
          <a:custGeom>
            <a:avLst/>
            <a:gdLst/>
            <a:ahLst/>
            <a:cxnLst/>
            <a:rect l="l" t="t" r="r" b="b"/>
            <a:pathLst>
              <a:path w="457200" h="1690370">
                <a:moveTo>
                  <a:pt x="456882" y="1689823"/>
                </a:moveTo>
                <a:lnTo>
                  <a:pt x="290195" y="1685925"/>
                </a:lnTo>
                <a:lnTo>
                  <a:pt x="0" y="1407325"/>
                </a:lnTo>
                <a:lnTo>
                  <a:pt x="0" y="283654"/>
                </a:lnTo>
                <a:lnTo>
                  <a:pt x="77757" y="203816"/>
                </a:lnTo>
                <a:lnTo>
                  <a:pt x="109288" y="171708"/>
                </a:lnTo>
                <a:lnTo>
                  <a:pt x="139144" y="141832"/>
                </a:lnTo>
                <a:lnTo>
                  <a:pt x="169744" y="111954"/>
                </a:lnTo>
                <a:lnTo>
                  <a:pt x="203507" y="79845"/>
                </a:lnTo>
                <a:lnTo>
                  <a:pt x="242851" y="43270"/>
                </a:lnTo>
                <a:lnTo>
                  <a:pt x="290195" y="0"/>
                </a:lnTo>
                <a:lnTo>
                  <a:pt x="456882" y="4330"/>
                </a:lnTo>
                <a:lnTo>
                  <a:pt x="456882" y="168982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42467" y="4735360"/>
            <a:ext cx="457200" cy="1690370"/>
          </a:xfrm>
          <a:custGeom>
            <a:avLst/>
            <a:gdLst/>
            <a:ahLst/>
            <a:cxnLst/>
            <a:rect l="l" t="t" r="r" b="b"/>
            <a:pathLst>
              <a:path w="457200" h="1690370">
                <a:moveTo>
                  <a:pt x="456882" y="1689823"/>
                </a:moveTo>
                <a:lnTo>
                  <a:pt x="290207" y="1685925"/>
                </a:lnTo>
                <a:lnTo>
                  <a:pt x="12" y="1407325"/>
                </a:lnTo>
                <a:lnTo>
                  <a:pt x="0" y="283654"/>
                </a:lnTo>
                <a:lnTo>
                  <a:pt x="77757" y="203816"/>
                </a:lnTo>
                <a:lnTo>
                  <a:pt x="109288" y="171708"/>
                </a:lnTo>
                <a:lnTo>
                  <a:pt x="139144" y="141832"/>
                </a:lnTo>
                <a:lnTo>
                  <a:pt x="169744" y="111954"/>
                </a:lnTo>
                <a:lnTo>
                  <a:pt x="203507" y="79845"/>
                </a:lnTo>
                <a:lnTo>
                  <a:pt x="242851" y="43270"/>
                </a:lnTo>
                <a:lnTo>
                  <a:pt x="290194" y="0"/>
                </a:lnTo>
                <a:lnTo>
                  <a:pt x="456882" y="4343"/>
                </a:lnTo>
                <a:lnTo>
                  <a:pt x="456882" y="168982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6275749" y="1970023"/>
            <a:ext cx="89535" cy="13538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rgbClr val="00B4EB"/>
                </a:solidFill>
                <a:latin typeface="Carlito"/>
                <a:cs typeface="Carlito"/>
              </a:rPr>
              <a:t>10110110001010111000101110100111000110100</a:t>
            </a:r>
            <a:endParaRPr sz="500">
              <a:latin typeface="Carlito"/>
              <a:cs typeface="Carlito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780779" y="2313457"/>
            <a:ext cx="89535" cy="13538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rgbClr val="00B4EB"/>
                </a:solidFill>
                <a:latin typeface="Carlito"/>
                <a:cs typeface="Carlito"/>
              </a:rPr>
              <a:t>10110110001010111000101110100111000110100</a:t>
            </a:r>
            <a:endParaRPr sz="500">
              <a:latin typeface="Carlito"/>
              <a:cs typeface="Carlito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210026" y="4120705"/>
            <a:ext cx="89535" cy="13538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rgbClr val="00B4EB"/>
                </a:solidFill>
                <a:latin typeface="Carlito"/>
                <a:cs typeface="Carlito"/>
              </a:rPr>
              <a:t>10110110001010111000101110100111000110100</a:t>
            </a:r>
            <a:endParaRPr sz="500">
              <a:latin typeface="Carlito"/>
              <a:cs typeface="Carlito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767228" y="4767110"/>
            <a:ext cx="89535" cy="13538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rgbClr val="00B4EB"/>
                </a:solidFill>
                <a:latin typeface="Carlito"/>
                <a:cs typeface="Carlito"/>
              </a:rPr>
              <a:t>10110110001010111000101110100111000110100</a:t>
            </a:r>
            <a:endParaRPr sz="500">
              <a:latin typeface="Carlito"/>
              <a:cs typeface="Carli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73316" y="431673"/>
            <a:ext cx="11834495" cy="4429125"/>
            <a:chOff x="173316" y="431673"/>
            <a:chExt cx="11834495" cy="4429125"/>
          </a:xfrm>
        </p:grpSpPr>
        <p:sp>
          <p:nvSpPr>
            <p:cNvPr id="81" name="object 81"/>
            <p:cNvSpPr/>
            <p:nvPr/>
          </p:nvSpPr>
          <p:spPr>
            <a:xfrm>
              <a:off x="2348039" y="3528593"/>
              <a:ext cx="3191510" cy="1028700"/>
            </a:xfrm>
            <a:custGeom>
              <a:avLst/>
              <a:gdLst/>
              <a:ahLst/>
              <a:cxnLst/>
              <a:rect l="l" t="t" r="r" b="b"/>
              <a:pathLst>
                <a:path w="3191510" h="1028700">
                  <a:moveTo>
                    <a:pt x="3138678" y="1009294"/>
                  </a:moveTo>
                  <a:lnTo>
                    <a:pt x="3137484" y="790105"/>
                  </a:lnTo>
                  <a:lnTo>
                    <a:pt x="3137471" y="787679"/>
                  </a:lnTo>
                  <a:lnTo>
                    <a:pt x="54203" y="770839"/>
                  </a:lnTo>
                  <a:lnTo>
                    <a:pt x="20345" y="746569"/>
                  </a:lnTo>
                  <a:lnTo>
                    <a:pt x="10756" y="756145"/>
                  </a:lnTo>
                  <a:lnTo>
                    <a:pt x="6565" y="760501"/>
                  </a:lnTo>
                  <a:lnTo>
                    <a:pt x="2374" y="765746"/>
                  </a:lnTo>
                  <a:lnTo>
                    <a:pt x="0" y="771004"/>
                  </a:lnTo>
                  <a:lnTo>
                    <a:pt x="1231" y="775360"/>
                  </a:lnTo>
                  <a:lnTo>
                    <a:pt x="3098" y="788022"/>
                  </a:lnTo>
                  <a:lnTo>
                    <a:pt x="8572" y="797090"/>
                  </a:lnTo>
                  <a:lnTo>
                    <a:pt x="17627" y="802563"/>
                  </a:lnTo>
                  <a:lnTo>
                    <a:pt x="30289" y="804430"/>
                  </a:lnTo>
                  <a:lnTo>
                    <a:pt x="34658" y="805662"/>
                  </a:lnTo>
                  <a:lnTo>
                    <a:pt x="39916" y="803287"/>
                  </a:lnTo>
                  <a:lnTo>
                    <a:pt x="45161" y="799096"/>
                  </a:lnTo>
                  <a:lnTo>
                    <a:pt x="49517" y="794905"/>
                  </a:lnTo>
                  <a:lnTo>
                    <a:pt x="54305" y="790105"/>
                  </a:lnTo>
                  <a:lnTo>
                    <a:pt x="3118307" y="806843"/>
                  </a:lnTo>
                  <a:lnTo>
                    <a:pt x="3119513" y="1028458"/>
                  </a:lnTo>
                  <a:lnTo>
                    <a:pt x="3138678" y="1009294"/>
                  </a:lnTo>
                  <a:close/>
                </a:path>
                <a:path w="3191510" h="1028700">
                  <a:moveTo>
                    <a:pt x="3191065" y="532587"/>
                  </a:moveTo>
                  <a:lnTo>
                    <a:pt x="1273441" y="522058"/>
                  </a:lnTo>
                  <a:lnTo>
                    <a:pt x="982662" y="212102"/>
                  </a:lnTo>
                  <a:lnTo>
                    <a:pt x="981811" y="57924"/>
                  </a:lnTo>
                  <a:lnTo>
                    <a:pt x="1000975" y="38760"/>
                  </a:lnTo>
                  <a:lnTo>
                    <a:pt x="1000874" y="28803"/>
                  </a:lnTo>
                  <a:lnTo>
                    <a:pt x="971854" y="50"/>
                  </a:lnTo>
                  <a:lnTo>
                    <a:pt x="962228" y="0"/>
                  </a:lnTo>
                  <a:lnTo>
                    <a:pt x="943063" y="19164"/>
                  </a:lnTo>
                  <a:lnTo>
                    <a:pt x="962545" y="57823"/>
                  </a:lnTo>
                  <a:lnTo>
                    <a:pt x="968235" y="216839"/>
                  </a:lnTo>
                  <a:lnTo>
                    <a:pt x="1268704" y="536486"/>
                  </a:lnTo>
                  <a:lnTo>
                    <a:pt x="3171901" y="551751"/>
                  </a:lnTo>
                  <a:lnTo>
                    <a:pt x="3191065" y="532587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228221" y="3182112"/>
              <a:ext cx="1737982" cy="167852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173316" y="431672"/>
              <a:ext cx="11834495" cy="527050"/>
            </a:xfrm>
            <a:custGeom>
              <a:avLst/>
              <a:gdLst/>
              <a:ahLst/>
              <a:cxnLst/>
              <a:rect l="l" t="t" r="r" b="b"/>
              <a:pathLst>
                <a:path w="11834494" h="527050">
                  <a:moveTo>
                    <a:pt x="428650" y="266649"/>
                  </a:moveTo>
                  <a:lnTo>
                    <a:pt x="162001" y="0"/>
                  </a:lnTo>
                  <a:lnTo>
                    <a:pt x="0" y="0"/>
                  </a:lnTo>
                  <a:lnTo>
                    <a:pt x="266636" y="266649"/>
                  </a:lnTo>
                  <a:lnTo>
                    <a:pt x="0" y="526542"/>
                  </a:lnTo>
                  <a:lnTo>
                    <a:pt x="162001" y="526542"/>
                  </a:lnTo>
                  <a:lnTo>
                    <a:pt x="428650" y="266649"/>
                  </a:lnTo>
                  <a:close/>
                </a:path>
                <a:path w="11834494" h="527050">
                  <a:moveTo>
                    <a:pt x="671664" y="266649"/>
                  </a:moveTo>
                  <a:lnTo>
                    <a:pt x="405015" y="0"/>
                  </a:lnTo>
                  <a:lnTo>
                    <a:pt x="253136" y="0"/>
                  </a:lnTo>
                  <a:lnTo>
                    <a:pt x="509651" y="266649"/>
                  </a:lnTo>
                  <a:lnTo>
                    <a:pt x="253136" y="526542"/>
                  </a:lnTo>
                  <a:lnTo>
                    <a:pt x="405015" y="526542"/>
                  </a:lnTo>
                  <a:lnTo>
                    <a:pt x="671664" y="266649"/>
                  </a:lnTo>
                  <a:close/>
                </a:path>
                <a:path w="11834494" h="527050">
                  <a:moveTo>
                    <a:pt x="918057" y="266649"/>
                  </a:moveTo>
                  <a:lnTo>
                    <a:pt x="658164" y="0"/>
                  </a:lnTo>
                  <a:lnTo>
                    <a:pt x="496150" y="0"/>
                  </a:lnTo>
                  <a:lnTo>
                    <a:pt x="762800" y="266649"/>
                  </a:lnTo>
                  <a:lnTo>
                    <a:pt x="496150" y="526542"/>
                  </a:lnTo>
                  <a:lnTo>
                    <a:pt x="658164" y="526542"/>
                  </a:lnTo>
                  <a:lnTo>
                    <a:pt x="918057" y="266649"/>
                  </a:lnTo>
                  <a:close/>
                </a:path>
                <a:path w="11834494" h="527050">
                  <a:moveTo>
                    <a:pt x="1171600" y="266649"/>
                  </a:moveTo>
                  <a:lnTo>
                    <a:pt x="904951" y="0"/>
                  </a:lnTo>
                  <a:lnTo>
                    <a:pt x="742950" y="0"/>
                  </a:lnTo>
                  <a:lnTo>
                    <a:pt x="1009586" y="266649"/>
                  </a:lnTo>
                  <a:lnTo>
                    <a:pt x="742950" y="526542"/>
                  </a:lnTo>
                  <a:lnTo>
                    <a:pt x="904951" y="526542"/>
                  </a:lnTo>
                  <a:lnTo>
                    <a:pt x="1171600" y="266649"/>
                  </a:lnTo>
                  <a:close/>
                </a:path>
                <a:path w="11834494" h="527050">
                  <a:moveTo>
                    <a:pt x="1414614" y="266649"/>
                  </a:moveTo>
                  <a:lnTo>
                    <a:pt x="1147978" y="0"/>
                  </a:lnTo>
                  <a:lnTo>
                    <a:pt x="996086" y="0"/>
                  </a:lnTo>
                  <a:lnTo>
                    <a:pt x="1252601" y="266649"/>
                  </a:lnTo>
                  <a:lnTo>
                    <a:pt x="996086" y="526542"/>
                  </a:lnTo>
                  <a:lnTo>
                    <a:pt x="1147978" y="526542"/>
                  </a:lnTo>
                  <a:lnTo>
                    <a:pt x="1414614" y="266649"/>
                  </a:lnTo>
                  <a:close/>
                </a:path>
                <a:path w="11834494" h="527050">
                  <a:moveTo>
                    <a:pt x="1661007" y="266649"/>
                  </a:moveTo>
                  <a:lnTo>
                    <a:pt x="1401114" y="0"/>
                  </a:lnTo>
                  <a:lnTo>
                    <a:pt x="1239100" y="0"/>
                  </a:lnTo>
                  <a:lnTo>
                    <a:pt x="1505750" y="266649"/>
                  </a:lnTo>
                  <a:lnTo>
                    <a:pt x="1239100" y="526542"/>
                  </a:lnTo>
                  <a:lnTo>
                    <a:pt x="1401114" y="526542"/>
                  </a:lnTo>
                  <a:lnTo>
                    <a:pt x="1661007" y="266649"/>
                  </a:lnTo>
                  <a:close/>
                </a:path>
                <a:path w="11834494" h="527050">
                  <a:moveTo>
                    <a:pt x="1907806" y="266649"/>
                  </a:moveTo>
                  <a:lnTo>
                    <a:pt x="1641157" y="0"/>
                  </a:lnTo>
                  <a:lnTo>
                    <a:pt x="1479143" y="0"/>
                  </a:lnTo>
                  <a:lnTo>
                    <a:pt x="1745792" y="266649"/>
                  </a:lnTo>
                  <a:lnTo>
                    <a:pt x="1479143" y="526542"/>
                  </a:lnTo>
                  <a:lnTo>
                    <a:pt x="1641157" y="526542"/>
                  </a:lnTo>
                  <a:lnTo>
                    <a:pt x="1907806" y="266649"/>
                  </a:lnTo>
                  <a:close/>
                </a:path>
                <a:path w="11834494" h="527050">
                  <a:moveTo>
                    <a:pt x="2150821" y="266649"/>
                  </a:moveTo>
                  <a:lnTo>
                    <a:pt x="1884172" y="0"/>
                  </a:lnTo>
                  <a:lnTo>
                    <a:pt x="1732292" y="0"/>
                  </a:lnTo>
                  <a:lnTo>
                    <a:pt x="1988807" y="266649"/>
                  </a:lnTo>
                  <a:lnTo>
                    <a:pt x="1732292" y="526542"/>
                  </a:lnTo>
                  <a:lnTo>
                    <a:pt x="1884172" y="526542"/>
                  </a:lnTo>
                  <a:lnTo>
                    <a:pt x="2150821" y="266649"/>
                  </a:lnTo>
                  <a:close/>
                </a:path>
                <a:path w="11834494" h="527050">
                  <a:moveTo>
                    <a:pt x="2397214" y="266649"/>
                  </a:moveTo>
                  <a:lnTo>
                    <a:pt x="2137321" y="0"/>
                  </a:lnTo>
                  <a:lnTo>
                    <a:pt x="1975307" y="0"/>
                  </a:lnTo>
                  <a:lnTo>
                    <a:pt x="2241943" y="266649"/>
                  </a:lnTo>
                  <a:lnTo>
                    <a:pt x="1975307" y="526542"/>
                  </a:lnTo>
                  <a:lnTo>
                    <a:pt x="2137321" y="526542"/>
                  </a:lnTo>
                  <a:lnTo>
                    <a:pt x="2397214" y="266649"/>
                  </a:lnTo>
                  <a:close/>
                </a:path>
                <a:path w="11834494" h="527050">
                  <a:moveTo>
                    <a:pt x="2650756" y="266649"/>
                  </a:moveTo>
                  <a:lnTo>
                    <a:pt x="2384107" y="0"/>
                  </a:lnTo>
                  <a:lnTo>
                    <a:pt x="2222106" y="0"/>
                  </a:lnTo>
                  <a:lnTo>
                    <a:pt x="2488742" y="266649"/>
                  </a:lnTo>
                  <a:lnTo>
                    <a:pt x="2222106" y="526542"/>
                  </a:lnTo>
                  <a:lnTo>
                    <a:pt x="2384107" y="526542"/>
                  </a:lnTo>
                  <a:lnTo>
                    <a:pt x="2650756" y="266649"/>
                  </a:lnTo>
                  <a:close/>
                </a:path>
                <a:path w="11834494" h="527050">
                  <a:moveTo>
                    <a:pt x="2893771" y="266649"/>
                  </a:moveTo>
                  <a:lnTo>
                    <a:pt x="2627122" y="0"/>
                  </a:lnTo>
                  <a:lnTo>
                    <a:pt x="2475242" y="0"/>
                  </a:lnTo>
                  <a:lnTo>
                    <a:pt x="2731757" y="266649"/>
                  </a:lnTo>
                  <a:lnTo>
                    <a:pt x="2475242" y="526542"/>
                  </a:lnTo>
                  <a:lnTo>
                    <a:pt x="2627122" y="526542"/>
                  </a:lnTo>
                  <a:lnTo>
                    <a:pt x="2893771" y="266649"/>
                  </a:lnTo>
                  <a:close/>
                </a:path>
                <a:path w="11834494" h="527050">
                  <a:moveTo>
                    <a:pt x="3140164" y="266649"/>
                  </a:moveTo>
                  <a:lnTo>
                    <a:pt x="2880271" y="0"/>
                  </a:lnTo>
                  <a:lnTo>
                    <a:pt x="2718257" y="0"/>
                  </a:lnTo>
                  <a:lnTo>
                    <a:pt x="2984906" y="266649"/>
                  </a:lnTo>
                  <a:lnTo>
                    <a:pt x="2718257" y="526542"/>
                  </a:lnTo>
                  <a:lnTo>
                    <a:pt x="2880271" y="526542"/>
                  </a:lnTo>
                  <a:lnTo>
                    <a:pt x="3140164" y="266649"/>
                  </a:lnTo>
                  <a:close/>
                </a:path>
                <a:path w="11834494" h="527050">
                  <a:moveTo>
                    <a:pt x="3393706" y="266649"/>
                  </a:moveTo>
                  <a:lnTo>
                    <a:pt x="3127057" y="0"/>
                  </a:lnTo>
                  <a:lnTo>
                    <a:pt x="2965056" y="0"/>
                  </a:lnTo>
                  <a:lnTo>
                    <a:pt x="3231692" y="266649"/>
                  </a:lnTo>
                  <a:lnTo>
                    <a:pt x="2965056" y="526542"/>
                  </a:lnTo>
                  <a:lnTo>
                    <a:pt x="3127057" y="526542"/>
                  </a:lnTo>
                  <a:lnTo>
                    <a:pt x="3393706" y="266649"/>
                  </a:lnTo>
                  <a:close/>
                </a:path>
                <a:path w="11834494" h="527050">
                  <a:moveTo>
                    <a:pt x="3636721" y="266649"/>
                  </a:moveTo>
                  <a:lnTo>
                    <a:pt x="3370084" y="0"/>
                  </a:lnTo>
                  <a:lnTo>
                    <a:pt x="3218192" y="0"/>
                  </a:lnTo>
                  <a:lnTo>
                    <a:pt x="3474707" y="266649"/>
                  </a:lnTo>
                  <a:lnTo>
                    <a:pt x="3218192" y="526542"/>
                  </a:lnTo>
                  <a:lnTo>
                    <a:pt x="3370084" y="526542"/>
                  </a:lnTo>
                  <a:lnTo>
                    <a:pt x="3636721" y="266649"/>
                  </a:lnTo>
                  <a:close/>
                </a:path>
                <a:path w="11834494" h="527050">
                  <a:moveTo>
                    <a:pt x="3883114" y="266649"/>
                  </a:moveTo>
                  <a:lnTo>
                    <a:pt x="3623221" y="0"/>
                  </a:lnTo>
                  <a:lnTo>
                    <a:pt x="3461207" y="0"/>
                  </a:lnTo>
                  <a:lnTo>
                    <a:pt x="3727856" y="266649"/>
                  </a:lnTo>
                  <a:lnTo>
                    <a:pt x="3461207" y="526542"/>
                  </a:lnTo>
                  <a:lnTo>
                    <a:pt x="3623221" y="526542"/>
                  </a:lnTo>
                  <a:lnTo>
                    <a:pt x="3883114" y="266649"/>
                  </a:lnTo>
                  <a:close/>
                </a:path>
                <a:path w="11834494" h="527050">
                  <a:moveTo>
                    <a:pt x="8372983" y="0"/>
                  </a:moveTo>
                  <a:lnTo>
                    <a:pt x="8210969" y="0"/>
                  </a:lnTo>
                  <a:lnTo>
                    <a:pt x="7951076" y="259892"/>
                  </a:lnTo>
                  <a:lnTo>
                    <a:pt x="8210969" y="526542"/>
                  </a:lnTo>
                  <a:lnTo>
                    <a:pt x="8372983" y="526542"/>
                  </a:lnTo>
                  <a:lnTo>
                    <a:pt x="8106346" y="259892"/>
                  </a:lnTo>
                  <a:lnTo>
                    <a:pt x="8372983" y="0"/>
                  </a:lnTo>
                  <a:close/>
                </a:path>
                <a:path w="11834494" h="527050">
                  <a:moveTo>
                    <a:pt x="8615997" y="0"/>
                  </a:moveTo>
                  <a:lnTo>
                    <a:pt x="8464118" y="0"/>
                  </a:lnTo>
                  <a:lnTo>
                    <a:pt x="8197469" y="259892"/>
                  </a:lnTo>
                  <a:lnTo>
                    <a:pt x="8464118" y="526542"/>
                  </a:lnTo>
                  <a:lnTo>
                    <a:pt x="8615997" y="526542"/>
                  </a:lnTo>
                  <a:lnTo>
                    <a:pt x="8359483" y="259892"/>
                  </a:lnTo>
                  <a:lnTo>
                    <a:pt x="8615997" y="0"/>
                  </a:lnTo>
                  <a:close/>
                </a:path>
                <a:path w="11834494" h="527050">
                  <a:moveTo>
                    <a:pt x="8869147" y="0"/>
                  </a:moveTo>
                  <a:lnTo>
                    <a:pt x="8707133" y="0"/>
                  </a:lnTo>
                  <a:lnTo>
                    <a:pt x="8440483" y="259892"/>
                  </a:lnTo>
                  <a:lnTo>
                    <a:pt x="8707133" y="526542"/>
                  </a:lnTo>
                  <a:lnTo>
                    <a:pt x="8869147" y="526542"/>
                  </a:lnTo>
                  <a:lnTo>
                    <a:pt x="8602497" y="259892"/>
                  </a:lnTo>
                  <a:lnTo>
                    <a:pt x="8869147" y="0"/>
                  </a:lnTo>
                  <a:close/>
                </a:path>
                <a:path w="11834494" h="527050">
                  <a:moveTo>
                    <a:pt x="9115933" y="0"/>
                  </a:moveTo>
                  <a:lnTo>
                    <a:pt x="8953932" y="0"/>
                  </a:lnTo>
                  <a:lnTo>
                    <a:pt x="8694039" y="259892"/>
                  </a:lnTo>
                  <a:lnTo>
                    <a:pt x="8953932" y="526542"/>
                  </a:lnTo>
                  <a:lnTo>
                    <a:pt x="9115933" y="526542"/>
                  </a:lnTo>
                  <a:lnTo>
                    <a:pt x="8849296" y="259892"/>
                  </a:lnTo>
                  <a:lnTo>
                    <a:pt x="9115933" y="0"/>
                  </a:lnTo>
                  <a:close/>
                </a:path>
                <a:path w="11834494" h="527050">
                  <a:moveTo>
                    <a:pt x="9358947" y="0"/>
                  </a:moveTo>
                  <a:lnTo>
                    <a:pt x="9207068" y="0"/>
                  </a:lnTo>
                  <a:lnTo>
                    <a:pt x="8940419" y="259892"/>
                  </a:lnTo>
                  <a:lnTo>
                    <a:pt x="9207068" y="526542"/>
                  </a:lnTo>
                  <a:lnTo>
                    <a:pt x="9358947" y="526542"/>
                  </a:lnTo>
                  <a:lnTo>
                    <a:pt x="9102433" y="259892"/>
                  </a:lnTo>
                  <a:lnTo>
                    <a:pt x="9358947" y="0"/>
                  </a:lnTo>
                  <a:close/>
                </a:path>
                <a:path w="11834494" h="527050">
                  <a:moveTo>
                    <a:pt x="9612097" y="0"/>
                  </a:moveTo>
                  <a:lnTo>
                    <a:pt x="9450083" y="0"/>
                  </a:lnTo>
                  <a:lnTo>
                    <a:pt x="9183446" y="259892"/>
                  </a:lnTo>
                  <a:lnTo>
                    <a:pt x="9450083" y="526542"/>
                  </a:lnTo>
                  <a:lnTo>
                    <a:pt x="9612097" y="526542"/>
                  </a:lnTo>
                  <a:lnTo>
                    <a:pt x="9345447" y="259892"/>
                  </a:lnTo>
                  <a:lnTo>
                    <a:pt x="9612097" y="0"/>
                  </a:lnTo>
                  <a:close/>
                </a:path>
                <a:path w="11834494" h="527050">
                  <a:moveTo>
                    <a:pt x="9858883" y="0"/>
                  </a:moveTo>
                  <a:lnTo>
                    <a:pt x="9696882" y="0"/>
                  </a:lnTo>
                  <a:lnTo>
                    <a:pt x="9436989" y="259892"/>
                  </a:lnTo>
                  <a:lnTo>
                    <a:pt x="9696882" y="526542"/>
                  </a:lnTo>
                  <a:lnTo>
                    <a:pt x="9858883" y="526542"/>
                  </a:lnTo>
                  <a:lnTo>
                    <a:pt x="9592246" y="259892"/>
                  </a:lnTo>
                  <a:lnTo>
                    <a:pt x="9858883" y="0"/>
                  </a:lnTo>
                  <a:close/>
                </a:path>
                <a:path w="11834494" h="527050">
                  <a:moveTo>
                    <a:pt x="10101910" y="0"/>
                  </a:moveTo>
                  <a:lnTo>
                    <a:pt x="9950018" y="0"/>
                  </a:lnTo>
                  <a:lnTo>
                    <a:pt x="9683382" y="259892"/>
                  </a:lnTo>
                  <a:lnTo>
                    <a:pt x="9950018" y="526542"/>
                  </a:lnTo>
                  <a:lnTo>
                    <a:pt x="10101910" y="526542"/>
                  </a:lnTo>
                  <a:lnTo>
                    <a:pt x="9845383" y="259892"/>
                  </a:lnTo>
                  <a:lnTo>
                    <a:pt x="10101910" y="0"/>
                  </a:lnTo>
                  <a:close/>
                </a:path>
                <a:path w="11834494" h="527050">
                  <a:moveTo>
                    <a:pt x="10355047" y="0"/>
                  </a:moveTo>
                  <a:lnTo>
                    <a:pt x="10193033" y="0"/>
                  </a:lnTo>
                  <a:lnTo>
                    <a:pt x="9926396" y="259892"/>
                  </a:lnTo>
                  <a:lnTo>
                    <a:pt x="10193033" y="526542"/>
                  </a:lnTo>
                  <a:lnTo>
                    <a:pt x="10355047" y="526542"/>
                  </a:lnTo>
                  <a:lnTo>
                    <a:pt x="10088410" y="259892"/>
                  </a:lnTo>
                  <a:lnTo>
                    <a:pt x="10355047" y="0"/>
                  </a:lnTo>
                  <a:close/>
                </a:path>
                <a:path w="11834494" h="527050">
                  <a:moveTo>
                    <a:pt x="10595089" y="0"/>
                  </a:moveTo>
                  <a:lnTo>
                    <a:pt x="10433075" y="0"/>
                  </a:lnTo>
                  <a:lnTo>
                    <a:pt x="10173183" y="259892"/>
                  </a:lnTo>
                  <a:lnTo>
                    <a:pt x="10433075" y="526542"/>
                  </a:lnTo>
                  <a:lnTo>
                    <a:pt x="10595089" y="526542"/>
                  </a:lnTo>
                  <a:lnTo>
                    <a:pt x="10328453" y="259892"/>
                  </a:lnTo>
                  <a:lnTo>
                    <a:pt x="10595089" y="0"/>
                  </a:lnTo>
                  <a:close/>
                </a:path>
                <a:path w="11834494" h="527050">
                  <a:moveTo>
                    <a:pt x="10838104" y="0"/>
                  </a:moveTo>
                  <a:lnTo>
                    <a:pt x="10686225" y="0"/>
                  </a:lnTo>
                  <a:lnTo>
                    <a:pt x="10419575" y="259892"/>
                  </a:lnTo>
                  <a:lnTo>
                    <a:pt x="10686225" y="526542"/>
                  </a:lnTo>
                  <a:lnTo>
                    <a:pt x="10838104" y="526542"/>
                  </a:lnTo>
                  <a:lnTo>
                    <a:pt x="10581589" y="259892"/>
                  </a:lnTo>
                  <a:lnTo>
                    <a:pt x="10838104" y="0"/>
                  </a:lnTo>
                  <a:close/>
                </a:path>
                <a:path w="11834494" h="527050">
                  <a:moveTo>
                    <a:pt x="11091253" y="0"/>
                  </a:moveTo>
                  <a:lnTo>
                    <a:pt x="10929239" y="0"/>
                  </a:lnTo>
                  <a:lnTo>
                    <a:pt x="10662590" y="259892"/>
                  </a:lnTo>
                  <a:lnTo>
                    <a:pt x="10929239" y="526542"/>
                  </a:lnTo>
                  <a:lnTo>
                    <a:pt x="11091253" y="526542"/>
                  </a:lnTo>
                  <a:lnTo>
                    <a:pt x="10824604" y="259892"/>
                  </a:lnTo>
                  <a:lnTo>
                    <a:pt x="11091253" y="0"/>
                  </a:lnTo>
                  <a:close/>
                </a:path>
                <a:path w="11834494" h="527050">
                  <a:moveTo>
                    <a:pt x="11338039" y="0"/>
                  </a:moveTo>
                  <a:lnTo>
                    <a:pt x="11176025" y="0"/>
                  </a:lnTo>
                  <a:lnTo>
                    <a:pt x="10916133" y="259892"/>
                  </a:lnTo>
                  <a:lnTo>
                    <a:pt x="11176025" y="526542"/>
                  </a:lnTo>
                  <a:lnTo>
                    <a:pt x="11338039" y="526542"/>
                  </a:lnTo>
                  <a:lnTo>
                    <a:pt x="11071403" y="259892"/>
                  </a:lnTo>
                  <a:lnTo>
                    <a:pt x="11338039" y="0"/>
                  </a:lnTo>
                  <a:close/>
                </a:path>
                <a:path w="11834494" h="527050">
                  <a:moveTo>
                    <a:pt x="11581054" y="0"/>
                  </a:moveTo>
                  <a:lnTo>
                    <a:pt x="11429175" y="0"/>
                  </a:lnTo>
                  <a:lnTo>
                    <a:pt x="11162525" y="259892"/>
                  </a:lnTo>
                  <a:lnTo>
                    <a:pt x="11429175" y="526542"/>
                  </a:lnTo>
                  <a:lnTo>
                    <a:pt x="11581054" y="526542"/>
                  </a:lnTo>
                  <a:lnTo>
                    <a:pt x="11324539" y="259892"/>
                  </a:lnTo>
                  <a:lnTo>
                    <a:pt x="11581054" y="0"/>
                  </a:lnTo>
                  <a:close/>
                </a:path>
                <a:path w="11834494" h="527050">
                  <a:moveTo>
                    <a:pt x="11834203" y="0"/>
                  </a:moveTo>
                  <a:lnTo>
                    <a:pt x="11672189" y="0"/>
                  </a:lnTo>
                  <a:lnTo>
                    <a:pt x="11405553" y="259892"/>
                  </a:lnTo>
                  <a:lnTo>
                    <a:pt x="11672189" y="526542"/>
                  </a:lnTo>
                  <a:lnTo>
                    <a:pt x="11834203" y="526542"/>
                  </a:lnTo>
                  <a:lnTo>
                    <a:pt x="11567554" y="259892"/>
                  </a:lnTo>
                  <a:lnTo>
                    <a:pt x="11834203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>
            <a:spLocks noGrp="1"/>
          </p:cNvSpPr>
          <p:nvPr>
            <p:ph type="title"/>
          </p:nvPr>
        </p:nvSpPr>
        <p:spPr>
          <a:xfrm>
            <a:off x="4301490" y="76200"/>
            <a:ext cx="3841115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6000" spc="-7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cs typeface="+mn-lt"/>
              </a:rPr>
              <a:t>Applications</a:t>
            </a:r>
            <a:endParaRPr lang="en-IN" sz="6000" spc="-7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cs typeface="+mn-lt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4935016" y="1018108"/>
            <a:ext cx="2188210" cy="227965"/>
            <a:chOff x="4935016" y="1018108"/>
            <a:chExt cx="2188210" cy="227965"/>
          </a:xfrm>
        </p:grpSpPr>
        <p:sp>
          <p:nvSpPr>
            <p:cNvPr id="86" name="object 86"/>
            <p:cNvSpPr/>
            <p:nvPr/>
          </p:nvSpPr>
          <p:spPr>
            <a:xfrm>
              <a:off x="5353812" y="1132331"/>
              <a:ext cx="975360" cy="45720"/>
            </a:xfrm>
            <a:custGeom>
              <a:avLst/>
              <a:gdLst/>
              <a:ahLst/>
              <a:cxnLst/>
              <a:rect l="l" t="t" r="r" b="b"/>
              <a:pathLst>
                <a:path w="975360" h="45719">
                  <a:moveTo>
                    <a:pt x="466344" y="0"/>
                  </a:moveTo>
                  <a:lnTo>
                    <a:pt x="0" y="0"/>
                  </a:lnTo>
                  <a:lnTo>
                    <a:pt x="0" y="6096"/>
                  </a:lnTo>
                  <a:lnTo>
                    <a:pt x="466344" y="6096"/>
                  </a:lnTo>
                  <a:lnTo>
                    <a:pt x="466344" y="0"/>
                  </a:lnTo>
                  <a:close/>
                </a:path>
                <a:path w="975360" h="45719">
                  <a:moveTo>
                    <a:pt x="975360" y="39624"/>
                  </a:moveTo>
                  <a:lnTo>
                    <a:pt x="510540" y="39624"/>
                  </a:lnTo>
                  <a:lnTo>
                    <a:pt x="510540" y="45720"/>
                  </a:lnTo>
                  <a:lnTo>
                    <a:pt x="975360" y="45720"/>
                  </a:lnTo>
                  <a:lnTo>
                    <a:pt x="975360" y="39624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5757011" y="1104811"/>
              <a:ext cx="146329" cy="1316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132832" y="1030325"/>
              <a:ext cx="1990725" cy="205740"/>
            </a:xfrm>
            <a:custGeom>
              <a:avLst/>
              <a:gdLst/>
              <a:ahLst/>
              <a:cxnLst/>
              <a:rect l="l" t="t" r="r" b="b"/>
              <a:pathLst>
                <a:path w="1990725" h="205740">
                  <a:moveTo>
                    <a:pt x="228993" y="103073"/>
                  </a:moveTo>
                  <a:lnTo>
                    <a:pt x="60172" y="0"/>
                  </a:lnTo>
                  <a:lnTo>
                    <a:pt x="52552" y="4381"/>
                  </a:lnTo>
                  <a:lnTo>
                    <a:pt x="221373" y="107924"/>
                  </a:lnTo>
                  <a:lnTo>
                    <a:pt x="228993" y="103073"/>
                  </a:lnTo>
                  <a:close/>
                </a:path>
                <a:path w="1990725" h="205740">
                  <a:moveTo>
                    <a:pt x="632460" y="202590"/>
                  </a:moveTo>
                  <a:lnTo>
                    <a:pt x="252984" y="202590"/>
                  </a:lnTo>
                  <a:lnTo>
                    <a:pt x="252984" y="205638"/>
                  </a:lnTo>
                  <a:lnTo>
                    <a:pt x="632460" y="205638"/>
                  </a:lnTo>
                  <a:lnTo>
                    <a:pt x="632460" y="202590"/>
                  </a:lnTo>
                  <a:close/>
                </a:path>
                <a:path w="1990725" h="205740">
                  <a:moveTo>
                    <a:pt x="697992" y="159918"/>
                  </a:moveTo>
                  <a:lnTo>
                    <a:pt x="0" y="159918"/>
                  </a:lnTo>
                  <a:lnTo>
                    <a:pt x="0" y="164490"/>
                  </a:lnTo>
                  <a:lnTo>
                    <a:pt x="697992" y="164490"/>
                  </a:lnTo>
                  <a:lnTo>
                    <a:pt x="697992" y="159918"/>
                  </a:lnTo>
                  <a:close/>
                </a:path>
                <a:path w="1990725" h="205740">
                  <a:moveTo>
                    <a:pt x="880872" y="94386"/>
                  </a:moveTo>
                  <a:lnTo>
                    <a:pt x="717804" y="94386"/>
                  </a:lnTo>
                  <a:lnTo>
                    <a:pt x="717804" y="97434"/>
                  </a:lnTo>
                  <a:lnTo>
                    <a:pt x="880872" y="97434"/>
                  </a:lnTo>
                  <a:lnTo>
                    <a:pt x="880872" y="94386"/>
                  </a:lnTo>
                  <a:close/>
                </a:path>
                <a:path w="1990725" h="205740">
                  <a:moveTo>
                    <a:pt x="893064" y="85242"/>
                  </a:moveTo>
                  <a:lnTo>
                    <a:pt x="705612" y="85242"/>
                  </a:lnTo>
                  <a:lnTo>
                    <a:pt x="705612" y="88290"/>
                  </a:lnTo>
                  <a:lnTo>
                    <a:pt x="893064" y="88290"/>
                  </a:lnTo>
                  <a:lnTo>
                    <a:pt x="893064" y="85242"/>
                  </a:lnTo>
                  <a:close/>
                </a:path>
                <a:path w="1990725" h="205740">
                  <a:moveTo>
                    <a:pt x="905256" y="106578"/>
                  </a:moveTo>
                  <a:lnTo>
                    <a:pt x="740664" y="106578"/>
                  </a:lnTo>
                  <a:lnTo>
                    <a:pt x="740664" y="109626"/>
                  </a:lnTo>
                  <a:lnTo>
                    <a:pt x="905256" y="109626"/>
                  </a:lnTo>
                  <a:lnTo>
                    <a:pt x="905256" y="106578"/>
                  </a:lnTo>
                  <a:close/>
                </a:path>
                <a:path w="1990725" h="205740">
                  <a:moveTo>
                    <a:pt x="931164" y="117246"/>
                  </a:moveTo>
                  <a:lnTo>
                    <a:pt x="740664" y="117246"/>
                  </a:lnTo>
                  <a:lnTo>
                    <a:pt x="740664" y="120294"/>
                  </a:lnTo>
                  <a:lnTo>
                    <a:pt x="931164" y="120294"/>
                  </a:lnTo>
                  <a:lnTo>
                    <a:pt x="931164" y="117246"/>
                  </a:lnTo>
                  <a:close/>
                </a:path>
                <a:path w="1990725" h="205740">
                  <a:moveTo>
                    <a:pt x="931164" y="74574"/>
                  </a:moveTo>
                  <a:lnTo>
                    <a:pt x="688848" y="74574"/>
                  </a:lnTo>
                  <a:lnTo>
                    <a:pt x="278892" y="74574"/>
                  </a:lnTo>
                  <a:lnTo>
                    <a:pt x="278892" y="80670"/>
                  </a:lnTo>
                  <a:lnTo>
                    <a:pt x="688848" y="80670"/>
                  </a:lnTo>
                  <a:lnTo>
                    <a:pt x="688848" y="77622"/>
                  </a:lnTo>
                  <a:lnTo>
                    <a:pt x="931164" y="77622"/>
                  </a:lnTo>
                  <a:lnTo>
                    <a:pt x="931164" y="74574"/>
                  </a:lnTo>
                  <a:close/>
                </a:path>
                <a:path w="1990725" h="205740">
                  <a:moveTo>
                    <a:pt x="954024" y="94386"/>
                  </a:moveTo>
                  <a:lnTo>
                    <a:pt x="890016" y="94386"/>
                  </a:lnTo>
                  <a:lnTo>
                    <a:pt x="890016" y="97434"/>
                  </a:lnTo>
                  <a:lnTo>
                    <a:pt x="954024" y="97434"/>
                  </a:lnTo>
                  <a:lnTo>
                    <a:pt x="954024" y="94386"/>
                  </a:lnTo>
                  <a:close/>
                </a:path>
                <a:path w="1990725" h="205740">
                  <a:moveTo>
                    <a:pt x="972312" y="74574"/>
                  </a:moveTo>
                  <a:lnTo>
                    <a:pt x="955548" y="74574"/>
                  </a:lnTo>
                  <a:lnTo>
                    <a:pt x="955548" y="77622"/>
                  </a:lnTo>
                  <a:lnTo>
                    <a:pt x="972312" y="77622"/>
                  </a:lnTo>
                  <a:lnTo>
                    <a:pt x="972312" y="74574"/>
                  </a:lnTo>
                  <a:close/>
                </a:path>
                <a:path w="1990725" h="205740">
                  <a:moveTo>
                    <a:pt x="1024128" y="188874"/>
                  </a:moveTo>
                  <a:lnTo>
                    <a:pt x="644652" y="188874"/>
                  </a:lnTo>
                  <a:lnTo>
                    <a:pt x="644652" y="191922"/>
                  </a:lnTo>
                  <a:lnTo>
                    <a:pt x="1024128" y="191922"/>
                  </a:lnTo>
                  <a:lnTo>
                    <a:pt x="1024128" y="188874"/>
                  </a:lnTo>
                  <a:close/>
                </a:path>
                <a:path w="1990725" h="205740">
                  <a:moveTo>
                    <a:pt x="1080516" y="106578"/>
                  </a:moveTo>
                  <a:lnTo>
                    <a:pt x="917448" y="106578"/>
                  </a:lnTo>
                  <a:lnTo>
                    <a:pt x="917448" y="109626"/>
                  </a:lnTo>
                  <a:lnTo>
                    <a:pt x="1080516" y="109626"/>
                  </a:lnTo>
                  <a:lnTo>
                    <a:pt x="1080516" y="106578"/>
                  </a:lnTo>
                  <a:close/>
                </a:path>
                <a:path w="1990725" h="205740">
                  <a:moveTo>
                    <a:pt x="1080516" y="94386"/>
                  </a:moveTo>
                  <a:lnTo>
                    <a:pt x="964692" y="94386"/>
                  </a:lnTo>
                  <a:lnTo>
                    <a:pt x="964692" y="97434"/>
                  </a:lnTo>
                  <a:lnTo>
                    <a:pt x="1080516" y="97434"/>
                  </a:lnTo>
                  <a:lnTo>
                    <a:pt x="1080516" y="94386"/>
                  </a:lnTo>
                  <a:close/>
                </a:path>
                <a:path w="1990725" h="205740">
                  <a:moveTo>
                    <a:pt x="1092708" y="172110"/>
                  </a:moveTo>
                  <a:lnTo>
                    <a:pt x="713232" y="172110"/>
                  </a:lnTo>
                  <a:lnTo>
                    <a:pt x="713232" y="175158"/>
                  </a:lnTo>
                  <a:lnTo>
                    <a:pt x="1092708" y="175158"/>
                  </a:lnTo>
                  <a:lnTo>
                    <a:pt x="1092708" y="172110"/>
                  </a:lnTo>
                  <a:close/>
                </a:path>
                <a:path w="1990725" h="205740">
                  <a:moveTo>
                    <a:pt x="1094232" y="74574"/>
                  </a:moveTo>
                  <a:lnTo>
                    <a:pt x="1078992" y="74574"/>
                  </a:lnTo>
                  <a:lnTo>
                    <a:pt x="1078992" y="77622"/>
                  </a:lnTo>
                  <a:lnTo>
                    <a:pt x="1094232" y="77622"/>
                  </a:lnTo>
                  <a:lnTo>
                    <a:pt x="1094232" y="74574"/>
                  </a:lnTo>
                  <a:close/>
                </a:path>
                <a:path w="1990725" h="205740">
                  <a:moveTo>
                    <a:pt x="1161288" y="94386"/>
                  </a:moveTo>
                  <a:lnTo>
                    <a:pt x="1103376" y="94386"/>
                  </a:lnTo>
                  <a:lnTo>
                    <a:pt x="1103376" y="97434"/>
                  </a:lnTo>
                  <a:lnTo>
                    <a:pt x="1161288" y="97434"/>
                  </a:lnTo>
                  <a:lnTo>
                    <a:pt x="1161288" y="94386"/>
                  </a:lnTo>
                  <a:close/>
                </a:path>
                <a:path w="1990725" h="205740">
                  <a:moveTo>
                    <a:pt x="1162812" y="74574"/>
                  </a:moveTo>
                  <a:lnTo>
                    <a:pt x="1110996" y="74574"/>
                  </a:lnTo>
                  <a:lnTo>
                    <a:pt x="1110996" y="77622"/>
                  </a:lnTo>
                  <a:lnTo>
                    <a:pt x="1162812" y="77622"/>
                  </a:lnTo>
                  <a:lnTo>
                    <a:pt x="1162812" y="74574"/>
                  </a:lnTo>
                  <a:close/>
                </a:path>
                <a:path w="1990725" h="205740">
                  <a:moveTo>
                    <a:pt x="1175004" y="172110"/>
                  </a:moveTo>
                  <a:lnTo>
                    <a:pt x="1115568" y="172110"/>
                  </a:lnTo>
                  <a:lnTo>
                    <a:pt x="1115568" y="175158"/>
                  </a:lnTo>
                  <a:lnTo>
                    <a:pt x="1175004" y="175158"/>
                  </a:lnTo>
                  <a:lnTo>
                    <a:pt x="1175004" y="172110"/>
                  </a:lnTo>
                  <a:close/>
                </a:path>
                <a:path w="1990725" h="205740">
                  <a:moveTo>
                    <a:pt x="1271016" y="94386"/>
                  </a:moveTo>
                  <a:lnTo>
                    <a:pt x="1213104" y="94386"/>
                  </a:lnTo>
                  <a:lnTo>
                    <a:pt x="1213104" y="97434"/>
                  </a:lnTo>
                  <a:lnTo>
                    <a:pt x="1271016" y="97434"/>
                  </a:lnTo>
                  <a:lnTo>
                    <a:pt x="1271016" y="94386"/>
                  </a:lnTo>
                  <a:close/>
                </a:path>
                <a:path w="1990725" h="205740">
                  <a:moveTo>
                    <a:pt x="1298448" y="117246"/>
                  </a:moveTo>
                  <a:lnTo>
                    <a:pt x="957072" y="117246"/>
                  </a:lnTo>
                  <a:lnTo>
                    <a:pt x="957072" y="120294"/>
                  </a:lnTo>
                  <a:lnTo>
                    <a:pt x="1298448" y="120294"/>
                  </a:lnTo>
                  <a:lnTo>
                    <a:pt x="1298448" y="117246"/>
                  </a:lnTo>
                  <a:close/>
                </a:path>
                <a:path w="1990725" h="205740">
                  <a:moveTo>
                    <a:pt x="1303020" y="74574"/>
                  </a:moveTo>
                  <a:lnTo>
                    <a:pt x="1179576" y="74574"/>
                  </a:lnTo>
                  <a:lnTo>
                    <a:pt x="1179576" y="77622"/>
                  </a:lnTo>
                  <a:lnTo>
                    <a:pt x="1303020" y="77622"/>
                  </a:lnTo>
                  <a:lnTo>
                    <a:pt x="1303020" y="74574"/>
                  </a:lnTo>
                  <a:close/>
                </a:path>
                <a:path w="1990725" h="205740">
                  <a:moveTo>
                    <a:pt x="1307592" y="152298"/>
                  </a:moveTo>
                  <a:lnTo>
                    <a:pt x="59436" y="152298"/>
                  </a:lnTo>
                  <a:lnTo>
                    <a:pt x="59436" y="155346"/>
                  </a:lnTo>
                  <a:lnTo>
                    <a:pt x="1307592" y="155346"/>
                  </a:lnTo>
                  <a:lnTo>
                    <a:pt x="1307592" y="152298"/>
                  </a:lnTo>
                  <a:close/>
                </a:path>
                <a:path w="1990725" h="205740">
                  <a:moveTo>
                    <a:pt x="1379220" y="94386"/>
                  </a:moveTo>
                  <a:lnTo>
                    <a:pt x="1321308" y="94386"/>
                  </a:lnTo>
                  <a:lnTo>
                    <a:pt x="1321308" y="97434"/>
                  </a:lnTo>
                  <a:lnTo>
                    <a:pt x="1379220" y="97434"/>
                  </a:lnTo>
                  <a:lnTo>
                    <a:pt x="1379220" y="94386"/>
                  </a:lnTo>
                  <a:close/>
                </a:path>
                <a:path w="1990725" h="205740">
                  <a:moveTo>
                    <a:pt x="1434084" y="85242"/>
                  </a:moveTo>
                  <a:lnTo>
                    <a:pt x="906780" y="85242"/>
                  </a:lnTo>
                  <a:lnTo>
                    <a:pt x="906780" y="88290"/>
                  </a:lnTo>
                  <a:lnTo>
                    <a:pt x="1434084" y="88290"/>
                  </a:lnTo>
                  <a:lnTo>
                    <a:pt x="1434084" y="85242"/>
                  </a:lnTo>
                  <a:close/>
                </a:path>
                <a:path w="1990725" h="205740">
                  <a:moveTo>
                    <a:pt x="1488948" y="94386"/>
                  </a:moveTo>
                  <a:lnTo>
                    <a:pt x="1431036" y="94386"/>
                  </a:lnTo>
                  <a:lnTo>
                    <a:pt x="1431036" y="97434"/>
                  </a:lnTo>
                  <a:lnTo>
                    <a:pt x="1488948" y="97434"/>
                  </a:lnTo>
                  <a:lnTo>
                    <a:pt x="1488948" y="94386"/>
                  </a:lnTo>
                  <a:close/>
                </a:path>
                <a:path w="1990725" h="205740">
                  <a:moveTo>
                    <a:pt x="1516367" y="172110"/>
                  </a:moveTo>
                  <a:lnTo>
                    <a:pt x="1193292" y="172110"/>
                  </a:lnTo>
                  <a:lnTo>
                    <a:pt x="1193292" y="175158"/>
                  </a:lnTo>
                  <a:lnTo>
                    <a:pt x="1516367" y="175158"/>
                  </a:lnTo>
                  <a:lnTo>
                    <a:pt x="1516367" y="172110"/>
                  </a:lnTo>
                  <a:close/>
                </a:path>
                <a:path w="1990725" h="205740">
                  <a:moveTo>
                    <a:pt x="1565148" y="172110"/>
                  </a:moveTo>
                  <a:lnTo>
                    <a:pt x="1534668" y="172110"/>
                  </a:lnTo>
                  <a:lnTo>
                    <a:pt x="1534668" y="175158"/>
                  </a:lnTo>
                  <a:lnTo>
                    <a:pt x="1565148" y="175158"/>
                  </a:lnTo>
                  <a:lnTo>
                    <a:pt x="1565148" y="172110"/>
                  </a:lnTo>
                  <a:close/>
                </a:path>
                <a:path w="1990725" h="205740">
                  <a:moveTo>
                    <a:pt x="1612392" y="172110"/>
                  </a:moveTo>
                  <a:lnTo>
                    <a:pt x="1581912" y="172110"/>
                  </a:lnTo>
                  <a:lnTo>
                    <a:pt x="1581912" y="175158"/>
                  </a:lnTo>
                  <a:lnTo>
                    <a:pt x="1612392" y="175158"/>
                  </a:lnTo>
                  <a:lnTo>
                    <a:pt x="1612392" y="172110"/>
                  </a:lnTo>
                  <a:close/>
                </a:path>
                <a:path w="1990725" h="205740">
                  <a:moveTo>
                    <a:pt x="1705356" y="152298"/>
                  </a:moveTo>
                  <a:lnTo>
                    <a:pt x="1426464" y="152298"/>
                  </a:lnTo>
                  <a:lnTo>
                    <a:pt x="1426464" y="155346"/>
                  </a:lnTo>
                  <a:lnTo>
                    <a:pt x="1705356" y="155346"/>
                  </a:lnTo>
                  <a:lnTo>
                    <a:pt x="1705356" y="152298"/>
                  </a:lnTo>
                  <a:close/>
                </a:path>
                <a:path w="1990725" h="205740">
                  <a:moveTo>
                    <a:pt x="1844040" y="172110"/>
                  </a:moveTo>
                  <a:lnTo>
                    <a:pt x="1632204" y="172110"/>
                  </a:lnTo>
                  <a:lnTo>
                    <a:pt x="1632204" y="175158"/>
                  </a:lnTo>
                  <a:lnTo>
                    <a:pt x="1844040" y="175158"/>
                  </a:lnTo>
                  <a:lnTo>
                    <a:pt x="1844040" y="172110"/>
                  </a:lnTo>
                  <a:close/>
                </a:path>
                <a:path w="1990725" h="205740">
                  <a:moveTo>
                    <a:pt x="1937004" y="152298"/>
                  </a:moveTo>
                  <a:lnTo>
                    <a:pt x="1799844" y="152298"/>
                  </a:lnTo>
                  <a:lnTo>
                    <a:pt x="1799844" y="155346"/>
                  </a:lnTo>
                  <a:lnTo>
                    <a:pt x="1937004" y="155346"/>
                  </a:lnTo>
                  <a:lnTo>
                    <a:pt x="1937004" y="152298"/>
                  </a:lnTo>
                  <a:close/>
                </a:path>
                <a:path w="1990725" h="205740">
                  <a:moveTo>
                    <a:pt x="1990344" y="141630"/>
                  </a:moveTo>
                  <a:lnTo>
                    <a:pt x="1266444" y="141630"/>
                  </a:lnTo>
                  <a:lnTo>
                    <a:pt x="1266444" y="147726"/>
                  </a:lnTo>
                  <a:lnTo>
                    <a:pt x="1990344" y="147726"/>
                  </a:lnTo>
                  <a:lnTo>
                    <a:pt x="1990344" y="14163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4935016" y="1018108"/>
              <a:ext cx="280111" cy="1761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367160" y="1093977"/>
              <a:ext cx="62865" cy="151765"/>
            </a:xfrm>
            <a:custGeom>
              <a:avLst/>
              <a:gdLst/>
              <a:ahLst/>
              <a:cxnLst/>
              <a:rect l="l" t="t" r="r" b="b"/>
              <a:pathLst>
                <a:path w="62864" h="151765">
                  <a:moveTo>
                    <a:pt x="35826" y="134670"/>
                  </a:moveTo>
                  <a:lnTo>
                    <a:pt x="27800" y="129819"/>
                  </a:lnTo>
                  <a:lnTo>
                    <a:pt x="8013" y="129819"/>
                  </a:lnTo>
                  <a:lnTo>
                    <a:pt x="0" y="134670"/>
                  </a:lnTo>
                  <a:lnTo>
                    <a:pt x="0" y="146634"/>
                  </a:lnTo>
                  <a:lnTo>
                    <a:pt x="8013" y="151485"/>
                  </a:lnTo>
                  <a:lnTo>
                    <a:pt x="27800" y="151485"/>
                  </a:lnTo>
                  <a:lnTo>
                    <a:pt x="35826" y="146634"/>
                  </a:lnTo>
                  <a:lnTo>
                    <a:pt x="35420" y="140462"/>
                  </a:lnTo>
                  <a:lnTo>
                    <a:pt x="35826" y="134670"/>
                  </a:lnTo>
                  <a:close/>
                </a:path>
                <a:path w="62864" h="151765">
                  <a:moveTo>
                    <a:pt x="62852" y="12446"/>
                  </a:moveTo>
                  <a:lnTo>
                    <a:pt x="60731" y="7734"/>
                  </a:lnTo>
                  <a:lnTo>
                    <a:pt x="55892" y="3771"/>
                  </a:lnTo>
                  <a:lnTo>
                    <a:pt x="48971" y="1028"/>
                  </a:lnTo>
                  <a:lnTo>
                    <a:pt x="40589" y="0"/>
                  </a:lnTo>
                  <a:lnTo>
                    <a:pt x="28689" y="0"/>
                  </a:lnTo>
                  <a:lnTo>
                    <a:pt x="19050" y="5880"/>
                  </a:lnTo>
                  <a:lnTo>
                    <a:pt x="19050" y="20396"/>
                  </a:lnTo>
                  <a:lnTo>
                    <a:pt x="28689" y="26276"/>
                  </a:lnTo>
                  <a:lnTo>
                    <a:pt x="40589" y="26276"/>
                  </a:lnTo>
                  <a:lnTo>
                    <a:pt x="48971" y="25234"/>
                  </a:lnTo>
                  <a:lnTo>
                    <a:pt x="55892" y="22352"/>
                  </a:lnTo>
                  <a:lnTo>
                    <a:pt x="60731" y="17970"/>
                  </a:lnTo>
                  <a:lnTo>
                    <a:pt x="62852" y="12446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1" name="object 91"/>
          <p:cNvSpPr txBox="1"/>
          <p:nvPr/>
        </p:nvSpPr>
        <p:spPr>
          <a:xfrm>
            <a:off x="6912178" y="1051661"/>
            <a:ext cx="1353820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5" dirty="0">
                <a:solidFill>
                  <a:srgbClr val="00B4EB"/>
                </a:solidFill>
                <a:latin typeface="Carlito"/>
                <a:cs typeface="Carlito"/>
              </a:rPr>
              <a:t>10110110001010111000101110100111000110100</a:t>
            </a:r>
            <a:endParaRPr sz="500">
              <a:latin typeface="Carlito"/>
              <a:cs typeface="Carlito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698575" y="4258309"/>
            <a:ext cx="905510" cy="14604"/>
          </a:xfrm>
          <a:custGeom>
            <a:avLst/>
            <a:gdLst/>
            <a:ahLst/>
            <a:cxnLst/>
            <a:rect l="l" t="t" r="r" b="b"/>
            <a:pathLst>
              <a:path w="905509" h="14604">
                <a:moveTo>
                  <a:pt x="905103" y="0"/>
                </a:moveTo>
                <a:lnTo>
                  <a:pt x="0" y="0"/>
                </a:lnTo>
                <a:lnTo>
                  <a:pt x="0" y="1282"/>
                </a:lnTo>
                <a:lnTo>
                  <a:pt x="0" y="5092"/>
                </a:lnTo>
                <a:lnTo>
                  <a:pt x="0" y="10160"/>
                </a:lnTo>
                <a:lnTo>
                  <a:pt x="0" y="11442"/>
                </a:lnTo>
                <a:lnTo>
                  <a:pt x="0" y="13982"/>
                </a:lnTo>
                <a:lnTo>
                  <a:pt x="905103" y="13982"/>
                </a:lnTo>
                <a:lnTo>
                  <a:pt x="905103" y="11442"/>
                </a:lnTo>
                <a:lnTo>
                  <a:pt x="904786" y="11442"/>
                </a:lnTo>
                <a:lnTo>
                  <a:pt x="904786" y="10160"/>
                </a:lnTo>
                <a:lnTo>
                  <a:pt x="904392" y="10160"/>
                </a:lnTo>
                <a:lnTo>
                  <a:pt x="904392" y="5092"/>
                </a:lnTo>
                <a:lnTo>
                  <a:pt x="904748" y="5092"/>
                </a:lnTo>
                <a:lnTo>
                  <a:pt x="904748" y="1282"/>
                </a:lnTo>
                <a:lnTo>
                  <a:pt x="905103" y="1282"/>
                </a:lnTo>
                <a:lnTo>
                  <a:pt x="905103" y="0"/>
                </a:lnTo>
                <a:close/>
              </a:path>
            </a:pathLst>
          </a:custGeom>
          <a:solidFill>
            <a:srgbClr val="FFFFFF">
              <a:alpha val="1019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3" name="object 93"/>
          <p:cNvGrpSpPr/>
          <p:nvPr/>
        </p:nvGrpSpPr>
        <p:grpSpPr>
          <a:xfrm>
            <a:off x="2111164" y="1045832"/>
            <a:ext cx="7661275" cy="3342004"/>
            <a:chOff x="2111164" y="1045832"/>
            <a:chExt cx="7661275" cy="3342004"/>
          </a:xfrm>
        </p:grpSpPr>
        <p:sp>
          <p:nvSpPr>
            <p:cNvPr id="94" name="object 94"/>
            <p:cNvSpPr/>
            <p:nvPr/>
          </p:nvSpPr>
          <p:spPr>
            <a:xfrm>
              <a:off x="6009259" y="3700055"/>
              <a:ext cx="3665220" cy="572135"/>
            </a:xfrm>
            <a:custGeom>
              <a:avLst/>
              <a:gdLst/>
              <a:ahLst/>
              <a:cxnLst/>
              <a:rect l="l" t="t" r="r" b="b"/>
              <a:pathLst>
                <a:path w="3665220" h="572135">
                  <a:moveTo>
                    <a:pt x="1699437" y="557923"/>
                  </a:moveTo>
                  <a:lnTo>
                    <a:pt x="1656892" y="501853"/>
                  </a:lnTo>
                  <a:lnTo>
                    <a:pt x="707872" y="501853"/>
                  </a:lnTo>
                  <a:lnTo>
                    <a:pt x="707872" y="516039"/>
                  </a:lnTo>
                  <a:lnTo>
                    <a:pt x="1645399" y="516039"/>
                  </a:lnTo>
                  <a:lnTo>
                    <a:pt x="1689315" y="572109"/>
                  </a:lnTo>
                  <a:lnTo>
                    <a:pt x="1689315" y="557923"/>
                  </a:lnTo>
                  <a:lnTo>
                    <a:pt x="1699437" y="557923"/>
                  </a:lnTo>
                  <a:close/>
                </a:path>
                <a:path w="3665220" h="572135">
                  <a:moveTo>
                    <a:pt x="1827301" y="282663"/>
                  </a:moveTo>
                  <a:lnTo>
                    <a:pt x="1825929" y="282663"/>
                  </a:lnTo>
                  <a:lnTo>
                    <a:pt x="1825929" y="277596"/>
                  </a:lnTo>
                  <a:lnTo>
                    <a:pt x="1825307" y="277596"/>
                  </a:lnTo>
                  <a:lnTo>
                    <a:pt x="1825307" y="269963"/>
                  </a:lnTo>
                  <a:lnTo>
                    <a:pt x="1825561" y="269963"/>
                  </a:lnTo>
                  <a:lnTo>
                    <a:pt x="1825561" y="266153"/>
                  </a:lnTo>
                  <a:lnTo>
                    <a:pt x="1826272" y="266153"/>
                  </a:lnTo>
                  <a:lnTo>
                    <a:pt x="1826272" y="263613"/>
                  </a:lnTo>
                  <a:lnTo>
                    <a:pt x="847382" y="263613"/>
                  </a:lnTo>
                  <a:lnTo>
                    <a:pt x="847382" y="266153"/>
                  </a:lnTo>
                  <a:lnTo>
                    <a:pt x="847382" y="269963"/>
                  </a:lnTo>
                  <a:lnTo>
                    <a:pt x="847382" y="277596"/>
                  </a:lnTo>
                  <a:lnTo>
                    <a:pt x="847382" y="282663"/>
                  </a:lnTo>
                  <a:lnTo>
                    <a:pt x="847382" y="287743"/>
                  </a:lnTo>
                  <a:lnTo>
                    <a:pt x="1827301" y="287743"/>
                  </a:lnTo>
                  <a:lnTo>
                    <a:pt x="1827301" y="282663"/>
                  </a:lnTo>
                  <a:close/>
                </a:path>
                <a:path w="3665220" h="572135">
                  <a:moveTo>
                    <a:pt x="3334715" y="152476"/>
                  </a:moveTo>
                  <a:lnTo>
                    <a:pt x="3331172" y="148945"/>
                  </a:lnTo>
                  <a:lnTo>
                    <a:pt x="3328327" y="144716"/>
                  </a:lnTo>
                  <a:lnTo>
                    <a:pt x="3326206" y="140487"/>
                  </a:lnTo>
                  <a:lnTo>
                    <a:pt x="3110649" y="354698"/>
                  </a:lnTo>
                  <a:lnTo>
                    <a:pt x="3110649" y="352513"/>
                  </a:lnTo>
                  <a:lnTo>
                    <a:pt x="0" y="352513"/>
                  </a:lnTo>
                  <a:lnTo>
                    <a:pt x="0" y="356336"/>
                  </a:lnTo>
                  <a:lnTo>
                    <a:pt x="0" y="366496"/>
                  </a:lnTo>
                  <a:lnTo>
                    <a:pt x="3114560" y="366496"/>
                  </a:lnTo>
                  <a:lnTo>
                    <a:pt x="3114560" y="361645"/>
                  </a:lnTo>
                  <a:lnTo>
                    <a:pt x="3119043" y="366090"/>
                  </a:lnTo>
                  <a:lnTo>
                    <a:pt x="3334715" y="152476"/>
                  </a:lnTo>
                  <a:close/>
                </a:path>
                <a:path w="3665220" h="572135">
                  <a:moveTo>
                    <a:pt x="3665016" y="9144"/>
                  </a:moveTo>
                  <a:lnTo>
                    <a:pt x="3660762" y="6337"/>
                  </a:lnTo>
                  <a:lnTo>
                    <a:pt x="3657206" y="3517"/>
                  </a:lnTo>
                  <a:lnTo>
                    <a:pt x="3653663" y="0"/>
                  </a:lnTo>
                  <a:lnTo>
                    <a:pt x="3260153" y="390296"/>
                  </a:lnTo>
                  <a:lnTo>
                    <a:pt x="3260153" y="388086"/>
                  </a:lnTo>
                  <a:lnTo>
                    <a:pt x="1524495" y="388086"/>
                  </a:lnTo>
                  <a:lnTo>
                    <a:pt x="1524495" y="387705"/>
                  </a:lnTo>
                  <a:lnTo>
                    <a:pt x="1476540" y="435660"/>
                  </a:lnTo>
                  <a:lnTo>
                    <a:pt x="536981" y="435660"/>
                  </a:lnTo>
                  <a:lnTo>
                    <a:pt x="536981" y="450519"/>
                  </a:lnTo>
                  <a:lnTo>
                    <a:pt x="1486001" y="450519"/>
                  </a:lnTo>
                  <a:lnTo>
                    <a:pt x="1534477" y="402043"/>
                  </a:lnTo>
                  <a:lnTo>
                    <a:pt x="3263938" y="402043"/>
                  </a:lnTo>
                  <a:lnTo>
                    <a:pt x="3263938" y="397179"/>
                  </a:lnTo>
                  <a:lnTo>
                    <a:pt x="3269030" y="401891"/>
                  </a:lnTo>
                  <a:lnTo>
                    <a:pt x="3665016" y="9144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9644557" y="3591979"/>
              <a:ext cx="127660" cy="1263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9331147" y="3777729"/>
              <a:ext cx="89535" cy="88265"/>
            </a:xfrm>
            <a:custGeom>
              <a:avLst/>
              <a:gdLst/>
              <a:ahLst/>
              <a:cxnLst/>
              <a:rect l="l" t="t" r="r" b="b"/>
              <a:pathLst>
                <a:path w="89534" h="88264">
                  <a:moveTo>
                    <a:pt x="44221" y="87807"/>
                  </a:moveTo>
                  <a:lnTo>
                    <a:pt x="9271" y="71653"/>
                  </a:lnTo>
                  <a:lnTo>
                    <a:pt x="0" y="50584"/>
                  </a:lnTo>
                  <a:lnTo>
                    <a:pt x="0" y="43548"/>
                  </a:lnTo>
                  <a:lnTo>
                    <a:pt x="3498" y="26671"/>
                  </a:lnTo>
                  <a:lnTo>
                    <a:pt x="13014" y="12820"/>
                  </a:lnTo>
                  <a:lnTo>
                    <a:pt x="27078" y="3446"/>
                  </a:lnTo>
                  <a:lnTo>
                    <a:pt x="44221" y="0"/>
                  </a:lnTo>
                  <a:lnTo>
                    <a:pt x="61775" y="3446"/>
                  </a:lnTo>
                  <a:lnTo>
                    <a:pt x="76050" y="12820"/>
                  </a:lnTo>
                  <a:lnTo>
                    <a:pt x="85644" y="26671"/>
                  </a:lnTo>
                  <a:lnTo>
                    <a:pt x="89153" y="43548"/>
                  </a:lnTo>
                  <a:lnTo>
                    <a:pt x="85644" y="60836"/>
                  </a:lnTo>
                  <a:lnTo>
                    <a:pt x="76050" y="74898"/>
                  </a:lnTo>
                  <a:lnTo>
                    <a:pt x="61775" y="84349"/>
                  </a:lnTo>
                  <a:lnTo>
                    <a:pt x="44221" y="87807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8603005" y="4221505"/>
              <a:ext cx="88480" cy="878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7834706" y="3919270"/>
              <a:ext cx="107391" cy="10604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2111164" y="4105605"/>
              <a:ext cx="3138805" cy="281940"/>
            </a:xfrm>
            <a:custGeom>
              <a:avLst/>
              <a:gdLst/>
              <a:ahLst/>
              <a:cxnLst/>
              <a:rect l="l" t="t" r="r" b="b"/>
              <a:pathLst>
                <a:path w="3138804" h="281939">
                  <a:moveTo>
                    <a:pt x="34659" y="59087"/>
                  </a:moveTo>
                  <a:lnTo>
                    <a:pt x="30283" y="57861"/>
                  </a:lnTo>
                  <a:lnTo>
                    <a:pt x="17630" y="55987"/>
                  </a:lnTo>
                  <a:lnTo>
                    <a:pt x="8568" y="50517"/>
                  </a:lnTo>
                  <a:lnTo>
                    <a:pt x="3100" y="41452"/>
                  </a:lnTo>
                  <a:lnTo>
                    <a:pt x="1226" y="28790"/>
                  </a:lnTo>
                  <a:lnTo>
                    <a:pt x="0" y="24422"/>
                  </a:lnTo>
                  <a:lnTo>
                    <a:pt x="2378" y="19169"/>
                  </a:lnTo>
                  <a:lnTo>
                    <a:pt x="6562" y="13922"/>
                  </a:lnTo>
                  <a:lnTo>
                    <a:pt x="10751" y="9575"/>
                  </a:lnTo>
                  <a:lnTo>
                    <a:pt x="20339" y="0"/>
                  </a:lnTo>
                  <a:lnTo>
                    <a:pt x="29979" y="50"/>
                  </a:lnTo>
                  <a:lnTo>
                    <a:pt x="37135" y="1820"/>
                  </a:lnTo>
                  <a:lnTo>
                    <a:pt x="43860" y="6750"/>
                  </a:lnTo>
                  <a:lnTo>
                    <a:pt x="49699" y="14384"/>
                  </a:lnTo>
                  <a:lnTo>
                    <a:pt x="54198" y="24269"/>
                  </a:lnTo>
                  <a:lnTo>
                    <a:pt x="3137465" y="41109"/>
                  </a:lnTo>
                  <a:lnTo>
                    <a:pt x="3137479" y="43535"/>
                  </a:lnTo>
                  <a:lnTo>
                    <a:pt x="54299" y="43535"/>
                  </a:lnTo>
                  <a:lnTo>
                    <a:pt x="49511" y="48336"/>
                  </a:lnTo>
                  <a:lnTo>
                    <a:pt x="45164" y="52524"/>
                  </a:lnTo>
                  <a:lnTo>
                    <a:pt x="39916" y="56708"/>
                  </a:lnTo>
                  <a:lnTo>
                    <a:pt x="34659" y="59087"/>
                  </a:lnTo>
                  <a:close/>
                </a:path>
                <a:path w="3138804" h="281939">
                  <a:moveTo>
                    <a:pt x="3119508" y="281889"/>
                  </a:moveTo>
                  <a:lnTo>
                    <a:pt x="3118301" y="60274"/>
                  </a:lnTo>
                  <a:lnTo>
                    <a:pt x="54299" y="43535"/>
                  </a:lnTo>
                  <a:lnTo>
                    <a:pt x="3137479" y="43535"/>
                  </a:lnTo>
                  <a:lnTo>
                    <a:pt x="3138672" y="262724"/>
                  </a:lnTo>
                  <a:lnTo>
                    <a:pt x="3119508" y="281889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4018347" y="1050683"/>
              <a:ext cx="462449" cy="1190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4748154" y="1045832"/>
              <a:ext cx="119014" cy="1190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797592" y="1177366"/>
              <a:ext cx="3009900" cy="0"/>
            </a:xfrm>
            <a:custGeom>
              <a:avLst/>
              <a:gdLst/>
              <a:ahLst/>
              <a:cxnLst/>
              <a:rect l="l" t="t" r="r" b="b"/>
              <a:pathLst>
                <a:path w="3009900">
                  <a:moveTo>
                    <a:pt x="0" y="0"/>
                  </a:moveTo>
                  <a:lnTo>
                    <a:pt x="3009900" y="0"/>
                  </a:lnTo>
                </a:path>
              </a:pathLst>
            </a:custGeom>
            <a:ln w="7619">
              <a:solidFill>
                <a:srgbClr val="00B4EB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6815112" y="1173556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19">
                  <a:moveTo>
                    <a:pt x="4457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4457" y="0"/>
                  </a:lnTo>
                  <a:lnTo>
                    <a:pt x="4457" y="7619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6021876" y="5368785"/>
            <a:ext cx="89535" cy="13538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" dirty="0">
                <a:solidFill>
                  <a:srgbClr val="00B4EB"/>
                </a:solidFill>
                <a:latin typeface="Carlito"/>
                <a:cs typeface="Carlito"/>
              </a:rPr>
              <a:t>10110110001010111000101110100111000110100</a:t>
            </a:r>
            <a:endParaRPr sz="500">
              <a:latin typeface="Carlito"/>
              <a:cs typeface="Carlito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731672" y="1656245"/>
            <a:ext cx="10702925" cy="4773295"/>
            <a:chOff x="731672" y="1656245"/>
            <a:chExt cx="10702925" cy="4773295"/>
          </a:xfrm>
        </p:grpSpPr>
        <p:sp>
          <p:nvSpPr>
            <p:cNvPr id="106" name="object 106"/>
            <p:cNvSpPr/>
            <p:nvPr/>
          </p:nvSpPr>
          <p:spPr>
            <a:xfrm>
              <a:off x="748029" y="4738382"/>
              <a:ext cx="4444365" cy="1691005"/>
            </a:xfrm>
            <a:custGeom>
              <a:avLst/>
              <a:gdLst/>
              <a:ahLst/>
              <a:cxnLst/>
              <a:rect l="l" t="t" r="r" b="b"/>
              <a:pathLst>
                <a:path w="4444365" h="1691004">
                  <a:moveTo>
                    <a:pt x="2222106" y="1690751"/>
                  </a:moveTo>
                  <a:lnTo>
                    <a:pt x="281571" y="1690751"/>
                  </a:lnTo>
                  <a:lnTo>
                    <a:pt x="0" y="1409179"/>
                  </a:lnTo>
                  <a:lnTo>
                    <a:pt x="0" y="282955"/>
                  </a:lnTo>
                  <a:lnTo>
                    <a:pt x="281571" y="1397"/>
                  </a:lnTo>
                  <a:lnTo>
                    <a:pt x="2222106" y="1397"/>
                  </a:lnTo>
                  <a:lnTo>
                    <a:pt x="2222106" y="0"/>
                  </a:lnTo>
                  <a:lnTo>
                    <a:pt x="4162653" y="0"/>
                  </a:lnTo>
                  <a:lnTo>
                    <a:pt x="4444212" y="281571"/>
                  </a:lnTo>
                  <a:lnTo>
                    <a:pt x="4444212" y="1407795"/>
                  </a:lnTo>
                  <a:lnTo>
                    <a:pt x="4288116" y="1563890"/>
                  </a:lnTo>
                  <a:lnTo>
                    <a:pt x="3083636" y="1563890"/>
                  </a:lnTo>
                  <a:lnTo>
                    <a:pt x="2989694" y="1684489"/>
                  </a:lnTo>
                  <a:lnTo>
                    <a:pt x="4167505" y="1684502"/>
                  </a:lnTo>
                  <a:lnTo>
                    <a:pt x="4162653" y="1689353"/>
                  </a:lnTo>
                  <a:lnTo>
                    <a:pt x="2222106" y="1689353"/>
                  </a:lnTo>
                  <a:lnTo>
                    <a:pt x="2222106" y="1690751"/>
                  </a:lnTo>
                  <a:close/>
                </a:path>
                <a:path w="4444365" h="1691004">
                  <a:moveTo>
                    <a:pt x="4167505" y="1684502"/>
                  </a:moveTo>
                  <a:lnTo>
                    <a:pt x="4118562" y="1684489"/>
                  </a:lnTo>
                  <a:lnTo>
                    <a:pt x="4024630" y="1563890"/>
                  </a:lnTo>
                  <a:lnTo>
                    <a:pt x="4288116" y="1563890"/>
                  </a:lnTo>
                  <a:lnTo>
                    <a:pt x="4167505" y="1684502"/>
                  </a:lnTo>
                  <a:close/>
                </a:path>
              </a:pathLst>
            </a:custGeom>
            <a:solidFill>
              <a:srgbClr val="1F4E79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774192" y="5096255"/>
              <a:ext cx="294640" cy="570230"/>
            </a:xfrm>
            <a:custGeom>
              <a:avLst/>
              <a:gdLst/>
              <a:ahLst/>
              <a:cxnLst/>
              <a:rect l="l" t="t" r="r" b="b"/>
              <a:pathLst>
                <a:path w="294640" h="570229">
                  <a:moveTo>
                    <a:pt x="294132" y="524256"/>
                  </a:moveTo>
                  <a:lnTo>
                    <a:pt x="10668" y="524256"/>
                  </a:lnTo>
                  <a:lnTo>
                    <a:pt x="0" y="569976"/>
                  </a:lnTo>
                  <a:lnTo>
                    <a:pt x="283464" y="569976"/>
                  </a:lnTo>
                  <a:lnTo>
                    <a:pt x="294132" y="524256"/>
                  </a:lnTo>
                  <a:close/>
                </a:path>
                <a:path w="294640" h="570229">
                  <a:moveTo>
                    <a:pt x="294132" y="393192"/>
                  </a:moveTo>
                  <a:lnTo>
                    <a:pt x="10668" y="393192"/>
                  </a:lnTo>
                  <a:lnTo>
                    <a:pt x="0" y="438912"/>
                  </a:lnTo>
                  <a:lnTo>
                    <a:pt x="283464" y="438912"/>
                  </a:lnTo>
                  <a:lnTo>
                    <a:pt x="294132" y="393192"/>
                  </a:lnTo>
                  <a:close/>
                </a:path>
                <a:path w="294640" h="570229">
                  <a:moveTo>
                    <a:pt x="294132" y="260604"/>
                  </a:moveTo>
                  <a:lnTo>
                    <a:pt x="10668" y="260604"/>
                  </a:lnTo>
                  <a:lnTo>
                    <a:pt x="0" y="306324"/>
                  </a:lnTo>
                  <a:lnTo>
                    <a:pt x="283464" y="306324"/>
                  </a:lnTo>
                  <a:lnTo>
                    <a:pt x="294132" y="260604"/>
                  </a:lnTo>
                  <a:close/>
                </a:path>
                <a:path w="294640" h="570229">
                  <a:moveTo>
                    <a:pt x="294132" y="129540"/>
                  </a:moveTo>
                  <a:lnTo>
                    <a:pt x="10668" y="129540"/>
                  </a:lnTo>
                  <a:lnTo>
                    <a:pt x="0" y="175260"/>
                  </a:lnTo>
                  <a:lnTo>
                    <a:pt x="283464" y="175260"/>
                  </a:lnTo>
                  <a:lnTo>
                    <a:pt x="294132" y="129540"/>
                  </a:lnTo>
                  <a:close/>
                </a:path>
                <a:path w="294640" h="570229">
                  <a:moveTo>
                    <a:pt x="294132" y="0"/>
                  </a:moveTo>
                  <a:lnTo>
                    <a:pt x="10668" y="0"/>
                  </a:lnTo>
                  <a:lnTo>
                    <a:pt x="0" y="45720"/>
                  </a:lnTo>
                  <a:lnTo>
                    <a:pt x="283464" y="45720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6990181" y="4738382"/>
              <a:ext cx="4444365" cy="1691005"/>
            </a:xfrm>
            <a:custGeom>
              <a:avLst/>
              <a:gdLst/>
              <a:ahLst/>
              <a:cxnLst/>
              <a:rect l="l" t="t" r="r" b="b"/>
              <a:pathLst>
                <a:path w="4444365" h="1691004">
                  <a:moveTo>
                    <a:pt x="2222106" y="1690751"/>
                  </a:moveTo>
                  <a:lnTo>
                    <a:pt x="281558" y="1690751"/>
                  </a:lnTo>
                  <a:lnTo>
                    <a:pt x="0" y="1409179"/>
                  </a:lnTo>
                  <a:lnTo>
                    <a:pt x="0" y="282955"/>
                  </a:lnTo>
                  <a:lnTo>
                    <a:pt x="281558" y="1397"/>
                  </a:lnTo>
                  <a:lnTo>
                    <a:pt x="2222106" y="1397"/>
                  </a:lnTo>
                  <a:lnTo>
                    <a:pt x="2222106" y="0"/>
                  </a:lnTo>
                  <a:lnTo>
                    <a:pt x="4162640" y="0"/>
                  </a:lnTo>
                  <a:lnTo>
                    <a:pt x="4444212" y="281571"/>
                  </a:lnTo>
                  <a:lnTo>
                    <a:pt x="4444212" y="1407795"/>
                  </a:lnTo>
                  <a:lnTo>
                    <a:pt x="4288109" y="1563890"/>
                  </a:lnTo>
                  <a:lnTo>
                    <a:pt x="3083636" y="1563890"/>
                  </a:lnTo>
                  <a:lnTo>
                    <a:pt x="2989694" y="1684489"/>
                  </a:lnTo>
                  <a:lnTo>
                    <a:pt x="4167492" y="1684502"/>
                  </a:lnTo>
                  <a:lnTo>
                    <a:pt x="4162640" y="1689353"/>
                  </a:lnTo>
                  <a:lnTo>
                    <a:pt x="2222106" y="1689353"/>
                  </a:lnTo>
                  <a:lnTo>
                    <a:pt x="2222106" y="1690751"/>
                  </a:lnTo>
                  <a:close/>
                </a:path>
                <a:path w="4444365" h="1691004">
                  <a:moveTo>
                    <a:pt x="4167492" y="1684502"/>
                  </a:moveTo>
                  <a:lnTo>
                    <a:pt x="4118549" y="1684489"/>
                  </a:lnTo>
                  <a:lnTo>
                    <a:pt x="4024617" y="1563890"/>
                  </a:lnTo>
                  <a:lnTo>
                    <a:pt x="4288109" y="1563890"/>
                  </a:lnTo>
                  <a:lnTo>
                    <a:pt x="4167492" y="1684502"/>
                  </a:lnTo>
                  <a:close/>
                </a:path>
              </a:pathLst>
            </a:custGeom>
            <a:solidFill>
              <a:srgbClr val="1F4E79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7016496" y="5096255"/>
              <a:ext cx="294640" cy="570230"/>
            </a:xfrm>
            <a:custGeom>
              <a:avLst/>
              <a:gdLst/>
              <a:ahLst/>
              <a:cxnLst/>
              <a:rect l="l" t="t" r="r" b="b"/>
              <a:pathLst>
                <a:path w="294640" h="570229">
                  <a:moveTo>
                    <a:pt x="294132" y="524256"/>
                  </a:moveTo>
                  <a:lnTo>
                    <a:pt x="10668" y="524256"/>
                  </a:lnTo>
                  <a:lnTo>
                    <a:pt x="0" y="569976"/>
                  </a:lnTo>
                  <a:lnTo>
                    <a:pt x="283464" y="569976"/>
                  </a:lnTo>
                  <a:lnTo>
                    <a:pt x="294132" y="524256"/>
                  </a:lnTo>
                  <a:close/>
                </a:path>
                <a:path w="294640" h="570229">
                  <a:moveTo>
                    <a:pt x="294132" y="393192"/>
                  </a:moveTo>
                  <a:lnTo>
                    <a:pt x="10668" y="393192"/>
                  </a:lnTo>
                  <a:lnTo>
                    <a:pt x="0" y="438912"/>
                  </a:lnTo>
                  <a:lnTo>
                    <a:pt x="283464" y="438912"/>
                  </a:lnTo>
                  <a:lnTo>
                    <a:pt x="294132" y="393192"/>
                  </a:lnTo>
                  <a:close/>
                </a:path>
                <a:path w="294640" h="570229">
                  <a:moveTo>
                    <a:pt x="294132" y="260604"/>
                  </a:moveTo>
                  <a:lnTo>
                    <a:pt x="10668" y="260604"/>
                  </a:lnTo>
                  <a:lnTo>
                    <a:pt x="0" y="306324"/>
                  </a:lnTo>
                  <a:lnTo>
                    <a:pt x="283464" y="306324"/>
                  </a:lnTo>
                  <a:lnTo>
                    <a:pt x="294132" y="260604"/>
                  </a:lnTo>
                  <a:close/>
                </a:path>
                <a:path w="294640" h="570229">
                  <a:moveTo>
                    <a:pt x="294132" y="129540"/>
                  </a:moveTo>
                  <a:lnTo>
                    <a:pt x="10668" y="129540"/>
                  </a:lnTo>
                  <a:lnTo>
                    <a:pt x="0" y="175260"/>
                  </a:lnTo>
                  <a:lnTo>
                    <a:pt x="283464" y="175260"/>
                  </a:lnTo>
                  <a:lnTo>
                    <a:pt x="294132" y="129540"/>
                  </a:lnTo>
                  <a:close/>
                </a:path>
                <a:path w="294640" h="570229">
                  <a:moveTo>
                    <a:pt x="294132" y="0"/>
                  </a:moveTo>
                  <a:lnTo>
                    <a:pt x="10668" y="0"/>
                  </a:lnTo>
                  <a:lnTo>
                    <a:pt x="0" y="45720"/>
                  </a:lnTo>
                  <a:lnTo>
                    <a:pt x="283464" y="45720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6990181" y="1791842"/>
              <a:ext cx="4444365" cy="1691005"/>
            </a:xfrm>
            <a:custGeom>
              <a:avLst/>
              <a:gdLst/>
              <a:ahLst/>
              <a:cxnLst/>
              <a:rect l="l" t="t" r="r" b="b"/>
              <a:pathLst>
                <a:path w="4444365" h="1691004">
                  <a:moveTo>
                    <a:pt x="2222106" y="1690751"/>
                  </a:moveTo>
                  <a:lnTo>
                    <a:pt x="281558" y="1690751"/>
                  </a:lnTo>
                  <a:lnTo>
                    <a:pt x="0" y="1409179"/>
                  </a:lnTo>
                  <a:lnTo>
                    <a:pt x="0" y="282955"/>
                  </a:lnTo>
                  <a:lnTo>
                    <a:pt x="281558" y="1396"/>
                  </a:lnTo>
                  <a:lnTo>
                    <a:pt x="2222106" y="1396"/>
                  </a:lnTo>
                  <a:lnTo>
                    <a:pt x="2222106" y="0"/>
                  </a:lnTo>
                  <a:lnTo>
                    <a:pt x="4162640" y="0"/>
                  </a:lnTo>
                  <a:lnTo>
                    <a:pt x="4444212" y="281571"/>
                  </a:lnTo>
                  <a:lnTo>
                    <a:pt x="4444212" y="1407794"/>
                  </a:lnTo>
                  <a:lnTo>
                    <a:pt x="4288097" y="1563903"/>
                  </a:lnTo>
                  <a:lnTo>
                    <a:pt x="3083636" y="1563903"/>
                  </a:lnTo>
                  <a:lnTo>
                    <a:pt x="2989694" y="1684502"/>
                  </a:lnTo>
                  <a:lnTo>
                    <a:pt x="4167492" y="1684502"/>
                  </a:lnTo>
                  <a:lnTo>
                    <a:pt x="4162640" y="1689353"/>
                  </a:lnTo>
                  <a:lnTo>
                    <a:pt x="2222106" y="1689353"/>
                  </a:lnTo>
                  <a:lnTo>
                    <a:pt x="2222106" y="1690751"/>
                  </a:lnTo>
                  <a:close/>
                </a:path>
                <a:path w="4444365" h="1691004">
                  <a:moveTo>
                    <a:pt x="4167492" y="1684502"/>
                  </a:moveTo>
                  <a:lnTo>
                    <a:pt x="4118559" y="1684502"/>
                  </a:lnTo>
                  <a:lnTo>
                    <a:pt x="4024617" y="1563903"/>
                  </a:lnTo>
                  <a:lnTo>
                    <a:pt x="4288097" y="1563903"/>
                  </a:lnTo>
                  <a:lnTo>
                    <a:pt x="4167492" y="1684502"/>
                  </a:lnTo>
                  <a:close/>
                </a:path>
              </a:pathLst>
            </a:custGeom>
            <a:solidFill>
              <a:srgbClr val="1F4E79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7016496" y="2148839"/>
              <a:ext cx="294640" cy="570230"/>
            </a:xfrm>
            <a:custGeom>
              <a:avLst/>
              <a:gdLst/>
              <a:ahLst/>
              <a:cxnLst/>
              <a:rect l="l" t="t" r="r" b="b"/>
              <a:pathLst>
                <a:path w="294640" h="570230">
                  <a:moveTo>
                    <a:pt x="294132" y="524256"/>
                  </a:moveTo>
                  <a:lnTo>
                    <a:pt x="10668" y="524256"/>
                  </a:lnTo>
                  <a:lnTo>
                    <a:pt x="0" y="569976"/>
                  </a:lnTo>
                  <a:lnTo>
                    <a:pt x="283464" y="569976"/>
                  </a:lnTo>
                  <a:lnTo>
                    <a:pt x="294132" y="524256"/>
                  </a:lnTo>
                  <a:close/>
                </a:path>
                <a:path w="294640" h="570230">
                  <a:moveTo>
                    <a:pt x="294132" y="393192"/>
                  </a:moveTo>
                  <a:lnTo>
                    <a:pt x="10668" y="393192"/>
                  </a:lnTo>
                  <a:lnTo>
                    <a:pt x="0" y="438912"/>
                  </a:lnTo>
                  <a:lnTo>
                    <a:pt x="283464" y="438912"/>
                  </a:lnTo>
                  <a:lnTo>
                    <a:pt x="294132" y="393192"/>
                  </a:lnTo>
                  <a:close/>
                </a:path>
                <a:path w="294640" h="570230">
                  <a:moveTo>
                    <a:pt x="294132" y="262128"/>
                  </a:moveTo>
                  <a:lnTo>
                    <a:pt x="10668" y="262128"/>
                  </a:lnTo>
                  <a:lnTo>
                    <a:pt x="0" y="307848"/>
                  </a:lnTo>
                  <a:lnTo>
                    <a:pt x="283464" y="307848"/>
                  </a:lnTo>
                  <a:lnTo>
                    <a:pt x="294132" y="262128"/>
                  </a:lnTo>
                  <a:close/>
                </a:path>
                <a:path w="294640" h="570230">
                  <a:moveTo>
                    <a:pt x="294132" y="131064"/>
                  </a:moveTo>
                  <a:lnTo>
                    <a:pt x="10668" y="131064"/>
                  </a:lnTo>
                  <a:lnTo>
                    <a:pt x="0" y="176784"/>
                  </a:lnTo>
                  <a:lnTo>
                    <a:pt x="283464" y="176784"/>
                  </a:lnTo>
                  <a:lnTo>
                    <a:pt x="294132" y="131064"/>
                  </a:lnTo>
                  <a:close/>
                </a:path>
                <a:path w="294640" h="570230">
                  <a:moveTo>
                    <a:pt x="294132" y="0"/>
                  </a:moveTo>
                  <a:lnTo>
                    <a:pt x="10668" y="0"/>
                  </a:lnTo>
                  <a:lnTo>
                    <a:pt x="0" y="45720"/>
                  </a:lnTo>
                  <a:lnTo>
                    <a:pt x="283464" y="45720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731672" y="1656245"/>
              <a:ext cx="457200" cy="1690370"/>
            </a:xfrm>
            <a:custGeom>
              <a:avLst/>
              <a:gdLst/>
              <a:ahLst/>
              <a:cxnLst/>
              <a:rect l="l" t="t" r="r" b="b"/>
              <a:pathLst>
                <a:path w="457200" h="1690370">
                  <a:moveTo>
                    <a:pt x="456882" y="1689823"/>
                  </a:moveTo>
                  <a:lnTo>
                    <a:pt x="290207" y="1685925"/>
                  </a:lnTo>
                  <a:lnTo>
                    <a:pt x="12" y="1407325"/>
                  </a:lnTo>
                  <a:lnTo>
                    <a:pt x="0" y="283654"/>
                  </a:lnTo>
                  <a:lnTo>
                    <a:pt x="77757" y="203816"/>
                  </a:lnTo>
                  <a:lnTo>
                    <a:pt x="109288" y="171708"/>
                  </a:lnTo>
                  <a:lnTo>
                    <a:pt x="139144" y="141832"/>
                  </a:lnTo>
                  <a:lnTo>
                    <a:pt x="169744" y="111954"/>
                  </a:lnTo>
                  <a:lnTo>
                    <a:pt x="203507" y="79845"/>
                  </a:lnTo>
                  <a:lnTo>
                    <a:pt x="242851" y="43270"/>
                  </a:lnTo>
                  <a:lnTo>
                    <a:pt x="290195" y="0"/>
                  </a:lnTo>
                  <a:lnTo>
                    <a:pt x="456882" y="4343"/>
                  </a:lnTo>
                  <a:lnTo>
                    <a:pt x="456882" y="1689823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737234" y="1659267"/>
              <a:ext cx="4444365" cy="1691005"/>
            </a:xfrm>
            <a:custGeom>
              <a:avLst/>
              <a:gdLst/>
              <a:ahLst/>
              <a:cxnLst/>
              <a:rect l="l" t="t" r="r" b="b"/>
              <a:pathLst>
                <a:path w="4444365" h="1691004">
                  <a:moveTo>
                    <a:pt x="2222106" y="1690751"/>
                  </a:moveTo>
                  <a:lnTo>
                    <a:pt x="281571" y="1690751"/>
                  </a:lnTo>
                  <a:lnTo>
                    <a:pt x="0" y="1409179"/>
                  </a:lnTo>
                  <a:lnTo>
                    <a:pt x="0" y="282956"/>
                  </a:lnTo>
                  <a:lnTo>
                    <a:pt x="281571" y="1396"/>
                  </a:lnTo>
                  <a:lnTo>
                    <a:pt x="2222106" y="1396"/>
                  </a:lnTo>
                  <a:lnTo>
                    <a:pt x="2222106" y="0"/>
                  </a:lnTo>
                  <a:lnTo>
                    <a:pt x="4162653" y="0"/>
                  </a:lnTo>
                  <a:lnTo>
                    <a:pt x="4444212" y="281571"/>
                  </a:lnTo>
                  <a:lnTo>
                    <a:pt x="4444212" y="1407795"/>
                  </a:lnTo>
                  <a:lnTo>
                    <a:pt x="4288116" y="1563890"/>
                  </a:lnTo>
                  <a:lnTo>
                    <a:pt x="3083636" y="1563890"/>
                  </a:lnTo>
                  <a:lnTo>
                    <a:pt x="2989694" y="1684489"/>
                  </a:lnTo>
                  <a:lnTo>
                    <a:pt x="4167504" y="1684502"/>
                  </a:lnTo>
                  <a:lnTo>
                    <a:pt x="4162653" y="1689353"/>
                  </a:lnTo>
                  <a:lnTo>
                    <a:pt x="2222106" y="1689353"/>
                  </a:lnTo>
                  <a:lnTo>
                    <a:pt x="2222106" y="1690751"/>
                  </a:lnTo>
                  <a:close/>
                </a:path>
                <a:path w="4444365" h="1691004">
                  <a:moveTo>
                    <a:pt x="4167504" y="1684502"/>
                  </a:moveTo>
                  <a:lnTo>
                    <a:pt x="4118562" y="1684489"/>
                  </a:lnTo>
                  <a:lnTo>
                    <a:pt x="4024629" y="1563890"/>
                  </a:lnTo>
                  <a:lnTo>
                    <a:pt x="4288116" y="1563890"/>
                  </a:lnTo>
                  <a:lnTo>
                    <a:pt x="4167504" y="1684502"/>
                  </a:lnTo>
                  <a:close/>
                </a:path>
              </a:pathLst>
            </a:custGeom>
            <a:solidFill>
              <a:srgbClr val="1F4E79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763524" y="2016251"/>
              <a:ext cx="294640" cy="570230"/>
            </a:xfrm>
            <a:custGeom>
              <a:avLst/>
              <a:gdLst/>
              <a:ahLst/>
              <a:cxnLst/>
              <a:rect l="l" t="t" r="r" b="b"/>
              <a:pathLst>
                <a:path w="294640" h="570230">
                  <a:moveTo>
                    <a:pt x="294132" y="524256"/>
                  </a:moveTo>
                  <a:lnTo>
                    <a:pt x="10668" y="524256"/>
                  </a:lnTo>
                  <a:lnTo>
                    <a:pt x="0" y="569976"/>
                  </a:lnTo>
                  <a:lnTo>
                    <a:pt x="283464" y="569976"/>
                  </a:lnTo>
                  <a:lnTo>
                    <a:pt x="294132" y="524256"/>
                  </a:lnTo>
                  <a:close/>
                </a:path>
                <a:path w="294640" h="570230">
                  <a:moveTo>
                    <a:pt x="294132" y="393192"/>
                  </a:moveTo>
                  <a:lnTo>
                    <a:pt x="10668" y="393192"/>
                  </a:lnTo>
                  <a:lnTo>
                    <a:pt x="0" y="438912"/>
                  </a:lnTo>
                  <a:lnTo>
                    <a:pt x="283464" y="438912"/>
                  </a:lnTo>
                  <a:lnTo>
                    <a:pt x="294132" y="393192"/>
                  </a:lnTo>
                  <a:close/>
                </a:path>
                <a:path w="294640" h="570230">
                  <a:moveTo>
                    <a:pt x="294132" y="262128"/>
                  </a:moveTo>
                  <a:lnTo>
                    <a:pt x="10668" y="262128"/>
                  </a:lnTo>
                  <a:lnTo>
                    <a:pt x="0" y="307848"/>
                  </a:lnTo>
                  <a:lnTo>
                    <a:pt x="283464" y="307848"/>
                  </a:lnTo>
                  <a:lnTo>
                    <a:pt x="294132" y="262128"/>
                  </a:lnTo>
                  <a:close/>
                </a:path>
                <a:path w="294640" h="570230">
                  <a:moveTo>
                    <a:pt x="294132" y="131064"/>
                  </a:moveTo>
                  <a:lnTo>
                    <a:pt x="10668" y="131064"/>
                  </a:lnTo>
                  <a:lnTo>
                    <a:pt x="0" y="176784"/>
                  </a:lnTo>
                  <a:lnTo>
                    <a:pt x="283464" y="176784"/>
                  </a:lnTo>
                  <a:lnTo>
                    <a:pt x="294132" y="131064"/>
                  </a:lnTo>
                  <a:close/>
                </a:path>
                <a:path w="294640" h="570230">
                  <a:moveTo>
                    <a:pt x="294132" y="0"/>
                  </a:moveTo>
                  <a:lnTo>
                    <a:pt x="10668" y="0"/>
                  </a:lnTo>
                  <a:lnTo>
                    <a:pt x="0" y="45720"/>
                  </a:lnTo>
                  <a:lnTo>
                    <a:pt x="283464" y="45720"/>
                  </a:lnTo>
                  <a:lnTo>
                    <a:pt x="294132" y="0"/>
                  </a:lnTo>
                  <a:close/>
                </a:path>
              </a:pathLst>
            </a:custGeom>
            <a:solidFill>
              <a:srgbClr val="1F4E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1731010" y="2326004"/>
            <a:ext cx="2654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Used in doors of</a:t>
            </a:r>
            <a:r>
              <a:rPr sz="1800" spc="-100" dirty="0">
                <a:solidFill>
                  <a:srgbClr val="00CCFF"/>
                </a:solidFill>
                <a:latin typeface="Noto Sans Mono CJK HK"/>
                <a:cs typeface="Noto Sans Mono CJK HK"/>
              </a:rPr>
              <a:t> </a:t>
            </a: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houses</a:t>
            </a:r>
            <a:endParaRPr sz="1800">
              <a:latin typeface="Noto Sans Mono CJK HK"/>
              <a:cs typeface="Noto Sans Mono CJK HK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974850" y="5377815"/>
            <a:ext cx="1968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Used for</a:t>
            </a:r>
            <a:r>
              <a:rPr sz="1800" spc="-95" dirty="0">
                <a:solidFill>
                  <a:srgbClr val="00CCFF"/>
                </a:solidFill>
                <a:latin typeface="Noto Sans Mono CJK HK"/>
                <a:cs typeface="Noto Sans Mono CJK HK"/>
              </a:rPr>
              <a:t> </a:t>
            </a: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vehicles</a:t>
            </a:r>
            <a:endParaRPr sz="1800">
              <a:latin typeface="Noto Sans Mono CJK HK"/>
              <a:cs typeface="Noto Sans Mono CJK HK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520940" y="2431415"/>
            <a:ext cx="391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Used for jewellery or money</a:t>
            </a:r>
            <a:r>
              <a:rPr sz="1800" spc="-100" dirty="0">
                <a:solidFill>
                  <a:srgbClr val="00CCFF"/>
                </a:solidFill>
                <a:latin typeface="Noto Sans Mono CJK HK"/>
                <a:cs typeface="Noto Sans Mono CJK HK"/>
              </a:rPr>
              <a:t> </a:t>
            </a: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boxes.</a:t>
            </a:r>
            <a:endParaRPr sz="1800">
              <a:latin typeface="Noto Sans Mono CJK HK"/>
              <a:cs typeface="Noto Sans Mono CJK HK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766684" y="5377815"/>
            <a:ext cx="2882900" cy="1146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Used in secured</a:t>
            </a:r>
            <a:r>
              <a:rPr sz="1800" spc="-60" dirty="0">
                <a:solidFill>
                  <a:srgbClr val="00CCFF"/>
                </a:solidFill>
                <a:latin typeface="Noto Sans Mono CJK HK"/>
                <a:cs typeface="Noto Sans Mono CJK HK"/>
              </a:rPr>
              <a:t> </a:t>
            </a: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offices  </a:t>
            </a:r>
            <a:endParaRPr sz="1800" dirty="0">
              <a:solidFill>
                <a:srgbClr val="00CCFF"/>
              </a:solidFill>
              <a:latin typeface="Noto Sans Mono CJK HK"/>
              <a:cs typeface="Noto Sans Mono CJK HK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00CCFF"/>
                </a:solidFill>
                <a:latin typeface="Noto Sans Mono CJK HK"/>
                <a:cs typeface="Noto Sans Mono CJK HK"/>
                <a:sym typeface="+mn-ea"/>
              </a:rPr>
              <a:t>wherever security is</a:t>
            </a:r>
            <a:r>
              <a:rPr spc="-100" dirty="0">
                <a:solidFill>
                  <a:srgbClr val="00CCFF"/>
                </a:solidFill>
                <a:latin typeface="Noto Sans Mono CJK HK"/>
                <a:cs typeface="Noto Sans Mono CJK HK"/>
                <a:sym typeface="+mn-ea"/>
              </a:rPr>
              <a:t> </a:t>
            </a:r>
            <a:r>
              <a:rPr dirty="0">
                <a:solidFill>
                  <a:srgbClr val="00CCFF"/>
                </a:solidFill>
                <a:latin typeface="Noto Sans Mono CJK HK"/>
                <a:cs typeface="Noto Sans Mono CJK HK"/>
                <a:sym typeface="+mn-ea"/>
              </a:rPr>
              <a:t>needed</a:t>
            </a:r>
            <a:endParaRPr>
              <a:latin typeface="Noto Sans Mono CJK HK"/>
              <a:cs typeface="Noto Sans Mono CJK HK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>
              <a:latin typeface="Noto Sans Mono CJK HK"/>
              <a:cs typeface="Noto Sans Mono CJK HK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84" grpId="1"/>
      <p:bldP spid="10" grpId="0" animBg="1"/>
      <p:bldP spid="11" grpId="0" animBg="1"/>
      <p:bldP spid="12" grpId="0" animBg="1"/>
      <p:bldP spid="13" grpId="0" animBg="1"/>
      <p:bldP spid="14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73" grpId="0" animBg="1"/>
      <p:bldP spid="74" grpId="0" animBg="1"/>
      <p:bldP spid="75" grpId="0" animBg="1"/>
      <p:bldP spid="76" grpId="0"/>
      <p:bldP spid="77" grpId="0"/>
      <p:bldP spid="78" grpId="0"/>
      <p:bldP spid="79" grpId="0"/>
      <p:bldP spid="92" grpId="0" animBg="1"/>
      <p:bldP spid="115" grpId="0"/>
      <p:bldP spid="116" grpId="0"/>
      <p:bldP spid="117" grpId="0"/>
      <p:bldP spid="118" grpId="0"/>
      <p:bldP spid="10" grpId="1" animBg="1"/>
      <p:bldP spid="11" grpId="1" animBg="1"/>
      <p:bldP spid="12" grpId="1" animBg="1"/>
      <p:bldP spid="13" grpId="1" animBg="1"/>
      <p:bldP spid="14" grpId="1" animBg="1"/>
      <p:bldP spid="24" grpId="1" animBg="1"/>
      <p:bldP spid="25" grpId="1" animBg="1"/>
      <p:bldP spid="26" grpId="1" animBg="1"/>
      <p:bldP spid="27" grpId="1" animBg="1"/>
      <p:bldP spid="28" grpId="1" animBg="1"/>
      <p:bldP spid="29" grpId="1" animBg="1"/>
      <p:bldP spid="30" grpId="1" animBg="1"/>
      <p:bldP spid="33" grpId="1" animBg="1"/>
      <p:bldP spid="45" grpId="1" animBg="1"/>
      <p:bldP spid="46" grpId="1" animBg="1"/>
      <p:bldP spid="47" grpId="1" animBg="1"/>
      <p:bldP spid="48" grpId="1" animBg="1"/>
      <p:bldP spid="49" grpId="1" animBg="1"/>
      <p:bldP spid="73" grpId="1" animBg="1"/>
      <p:bldP spid="74" grpId="1" animBg="1"/>
      <p:bldP spid="75" grpId="1" animBg="1"/>
      <p:bldP spid="76" grpId="1"/>
      <p:bldP spid="77" grpId="1"/>
      <p:bldP spid="78" grpId="1"/>
      <p:bldP spid="79" grpId="1"/>
      <p:bldP spid="92" grpId="1" animBg="1"/>
      <p:bldP spid="115" grpId="1"/>
      <p:bldP spid="116" grpId="1"/>
      <p:bldP spid="117" grpId="1"/>
      <p:bldP spid="11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410585" cy="6858000"/>
            </a:xfrm>
            <a:custGeom>
              <a:avLst/>
              <a:gdLst/>
              <a:ahLst/>
              <a:cxnLst/>
              <a:rect l="l" t="t" r="r" b="b"/>
              <a:pathLst>
                <a:path w="3410585" h="6858000">
                  <a:moveTo>
                    <a:pt x="3410267" y="410108"/>
                  </a:moveTo>
                  <a:lnTo>
                    <a:pt x="3398228" y="410108"/>
                  </a:lnTo>
                  <a:lnTo>
                    <a:pt x="3398228" y="0"/>
                  </a:lnTo>
                  <a:lnTo>
                    <a:pt x="3390608" y="0"/>
                  </a:lnTo>
                  <a:lnTo>
                    <a:pt x="3390608" y="6448196"/>
                  </a:lnTo>
                  <a:lnTo>
                    <a:pt x="2958427" y="6448196"/>
                  </a:lnTo>
                  <a:lnTo>
                    <a:pt x="2958427" y="6023940"/>
                  </a:lnTo>
                  <a:lnTo>
                    <a:pt x="3390608" y="6023940"/>
                  </a:lnTo>
                  <a:lnTo>
                    <a:pt x="3390608" y="6016320"/>
                  </a:lnTo>
                  <a:lnTo>
                    <a:pt x="2958427" y="6016320"/>
                  </a:lnTo>
                  <a:lnTo>
                    <a:pt x="2958427" y="5596026"/>
                  </a:lnTo>
                  <a:lnTo>
                    <a:pt x="3390608" y="5596026"/>
                  </a:lnTo>
                  <a:lnTo>
                    <a:pt x="3390608" y="5588406"/>
                  </a:lnTo>
                  <a:lnTo>
                    <a:pt x="2958427" y="5588406"/>
                  </a:lnTo>
                  <a:lnTo>
                    <a:pt x="2958427" y="5164163"/>
                  </a:lnTo>
                  <a:lnTo>
                    <a:pt x="3390608" y="5164163"/>
                  </a:lnTo>
                  <a:lnTo>
                    <a:pt x="3390608" y="5156530"/>
                  </a:lnTo>
                  <a:lnTo>
                    <a:pt x="2958427" y="5156530"/>
                  </a:lnTo>
                  <a:lnTo>
                    <a:pt x="2958427" y="4736236"/>
                  </a:lnTo>
                  <a:lnTo>
                    <a:pt x="3390608" y="4736236"/>
                  </a:lnTo>
                  <a:lnTo>
                    <a:pt x="3390608" y="4728616"/>
                  </a:lnTo>
                  <a:lnTo>
                    <a:pt x="2958427" y="4728616"/>
                  </a:lnTo>
                  <a:lnTo>
                    <a:pt x="2958427" y="4304373"/>
                  </a:lnTo>
                  <a:lnTo>
                    <a:pt x="3390608" y="4304373"/>
                  </a:lnTo>
                  <a:lnTo>
                    <a:pt x="3390608" y="4296753"/>
                  </a:lnTo>
                  <a:lnTo>
                    <a:pt x="2958427" y="4296753"/>
                  </a:lnTo>
                  <a:lnTo>
                    <a:pt x="2958427" y="3876459"/>
                  </a:lnTo>
                  <a:lnTo>
                    <a:pt x="3390608" y="3876459"/>
                  </a:lnTo>
                  <a:lnTo>
                    <a:pt x="3390608" y="3868839"/>
                  </a:lnTo>
                  <a:lnTo>
                    <a:pt x="2958427" y="3868839"/>
                  </a:lnTo>
                  <a:lnTo>
                    <a:pt x="2958427" y="3437051"/>
                  </a:lnTo>
                  <a:lnTo>
                    <a:pt x="2958427" y="3424923"/>
                  </a:lnTo>
                  <a:lnTo>
                    <a:pt x="2958427" y="3424783"/>
                  </a:lnTo>
                  <a:lnTo>
                    <a:pt x="3390608" y="3424783"/>
                  </a:lnTo>
                  <a:lnTo>
                    <a:pt x="3390608" y="3417151"/>
                  </a:lnTo>
                  <a:lnTo>
                    <a:pt x="2958427" y="3417151"/>
                  </a:lnTo>
                  <a:lnTo>
                    <a:pt x="2958427" y="2997098"/>
                  </a:lnTo>
                  <a:lnTo>
                    <a:pt x="3390608" y="2997098"/>
                  </a:lnTo>
                  <a:lnTo>
                    <a:pt x="3390608" y="2989478"/>
                  </a:lnTo>
                  <a:lnTo>
                    <a:pt x="2958427" y="2989478"/>
                  </a:lnTo>
                  <a:lnTo>
                    <a:pt x="2958427" y="2565222"/>
                  </a:lnTo>
                  <a:lnTo>
                    <a:pt x="3390608" y="2565222"/>
                  </a:lnTo>
                  <a:lnTo>
                    <a:pt x="3390608" y="2557602"/>
                  </a:lnTo>
                  <a:lnTo>
                    <a:pt x="2958427" y="2557602"/>
                  </a:lnTo>
                  <a:lnTo>
                    <a:pt x="2958427" y="2137308"/>
                  </a:lnTo>
                  <a:lnTo>
                    <a:pt x="3390608" y="2137308"/>
                  </a:lnTo>
                  <a:lnTo>
                    <a:pt x="3390608" y="2129688"/>
                  </a:lnTo>
                  <a:lnTo>
                    <a:pt x="2958427" y="2129688"/>
                  </a:lnTo>
                  <a:lnTo>
                    <a:pt x="2958427" y="1705432"/>
                  </a:lnTo>
                  <a:lnTo>
                    <a:pt x="3390608" y="1705432"/>
                  </a:lnTo>
                  <a:lnTo>
                    <a:pt x="3390608" y="1697812"/>
                  </a:lnTo>
                  <a:lnTo>
                    <a:pt x="2958427" y="1697812"/>
                  </a:lnTo>
                  <a:lnTo>
                    <a:pt x="2958427" y="1277518"/>
                  </a:lnTo>
                  <a:lnTo>
                    <a:pt x="3390608" y="1277518"/>
                  </a:lnTo>
                  <a:lnTo>
                    <a:pt x="3390608" y="1269898"/>
                  </a:lnTo>
                  <a:lnTo>
                    <a:pt x="2958427" y="1269898"/>
                  </a:lnTo>
                  <a:lnTo>
                    <a:pt x="2958427" y="845642"/>
                  </a:lnTo>
                  <a:lnTo>
                    <a:pt x="3390608" y="845642"/>
                  </a:lnTo>
                  <a:lnTo>
                    <a:pt x="3390608" y="838022"/>
                  </a:lnTo>
                  <a:lnTo>
                    <a:pt x="2958427" y="838022"/>
                  </a:lnTo>
                  <a:lnTo>
                    <a:pt x="2958427" y="417728"/>
                  </a:lnTo>
                  <a:lnTo>
                    <a:pt x="3390608" y="417728"/>
                  </a:lnTo>
                  <a:lnTo>
                    <a:pt x="3390608" y="410108"/>
                  </a:lnTo>
                  <a:lnTo>
                    <a:pt x="2958427" y="410108"/>
                  </a:lnTo>
                  <a:lnTo>
                    <a:pt x="2958427" y="0"/>
                  </a:lnTo>
                  <a:lnTo>
                    <a:pt x="2950807" y="0"/>
                  </a:lnTo>
                  <a:lnTo>
                    <a:pt x="2950807" y="6448196"/>
                  </a:lnTo>
                  <a:lnTo>
                    <a:pt x="2518626" y="6448196"/>
                  </a:lnTo>
                  <a:lnTo>
                    <a:pt x="2518626" y="6023940"/>
                  </a:lnTo>
                  <a:lnTo>
                    <a:pt x="2950807" y="6023940"/>
                  </a:lnTo>
                  <a:lnTo>
                    <a:pt x="2950807" y="6016320"/>
                  </a:lnTo>
                  <a:lnTo>
                    <a:pt x="2518626" y="6016320"/>
                  </a:lnTo>
                  <a:lnTo>
                    <a:pt x="2518626" y="5596026"/>
                  </a:lnTo>
                  <a:lnTo>
                    <a:pt x="2950807" y="5596026"/>
                  </a:lnTo>
                  <a:lnTo>
                    <a:pt x="2950807" y="5588406"/>
                  </a:lnTo>
                  <a:lnTo>
                    <a:pt x="2518626" y="5588406"/>
                  </a:lnTo>
                  <a:lnTo>
                    <a:pt x="2518626" y="5164163"/>
                  </a:lnTo>
                  <a:lnTo>
                    <a:pt x="2950807" y="5164163"/>
                  </a:lnTo>
                  <a:lnTo>
                    <a:pt x="2950807" y="5156530"/>
                  </a:lnTo>
                  <a:lnTo>
                    <a:pt x="2518626" y="5156530"/>
                  </a:lnTo>
                  <a:lnTo>
                    <a:pt x="2518626" y="4736236"/>
                  </a:lnTo>
                  <a:lnTo>
                    <a:pt x="2950807" y="4736236"/>
                  </a:lnTo>
                  <a:lnTo>
                    <a:pt x="2950807" y="4728616"/>
                  </a:lnTo>
                  <a:lnTo>
                    <a:pt x="2518626" y="4728616"/>
                  </a:lnTo>
                  <a:lnTo>
                    <a:pt x="2518626" y="4304373"/>
                  </a:lnTo>
                  <a:lnTo>
                    <a:pt x="2950807" y="4304373"/>
                  </a:lnTo>
                  <a:lnTo>
                    <a:pt x="2950807" y="4296753"/>
                  </a:lnTo>
                  <a:lnTo>
                    <a:pt x="2518626" y="4296753"/>
                  </a:lnTo>
                  <a:lnTo>
                    <a:pt x="2518626" y="3876459"/>
                  </a:lnTo>
                  <a:lnTo>
                    <a:pt x="2950807" y="3876459"/>
                  </a:lnTo>
                  <a:lnTo>
                    <a:pt x="2950807" y="3868839"/>
                  </a:lnTo>
                  <a:lnTo>
                    <a:pt x="2518626" y="3868839"/>
                  </a:lnTo>
                  <a:lnTo>
                    <a:pt x="2518626" y="3437051"/>
                  </a:lnTo>
                  <a:lnTo>
                    <a:pt x="2518626" y="3424923"/>
                  </a:lnTo>
                  <a:lnTo>
                    <a:pt x="2518626" y="3424783"/>
                  </a:lnTo>
                  <a:lnTo>
                    <a:pt x="2950807" y="3424783"/>
                  </a:lnTo>
                  <a:lnTo>
                    <a:pt x="2950807" y="3417151"/>
                  </a:lnTo>
                  <a:lnTo>
                    <a:pt x="2518626" y="3417151"/>
                  </a:lnTo>
                  <a:lnTo>
                    <a:pt x="2518626" y="2997098"/>
                  </a:lnTo>
                  <a:lnTo>
                    <a:pt x="2950807" y="2997098"/>
                  </a:lnTo>
                  <a:lnTo>
                    <a:pt x="2950807" y="2989478"/>
                  </a:lnTo>
                  <a:lnTo>
                    <a:pt x="2518626" y="2989478"/>
                  </a:lnTo>
                  <a:lnTo>
                    <a:pt x="2518626" y="2565222"/>
                  </a:lnTo>
                  <a:lnTo>
                    <a:pt x="2950807" y="2565222"/>
                  </a:lnTo>
                  <a:lnTo>
                    <a:pt x="2950807" y="2557602"/>
                  </a:lnTo>
                  <a:lnTo>
                    <a:pt x="2518626" y="2557602"/>
                  </a:lnTo>
                  <a:lnTo>
                    <a:pt x="2518626" y="2137308"/>
                  </a:lnTo>
                  <a:lnTo>
                    <a:pt x="2950807" y="2137308"/>
                  </a:lnTo>
                  <a:lnTo>
                    <a:pt x="2950807" y="2129688"/>
                  </a:lnTo>
                  <a:lnTo>
                    <a:pt x="2518626" y="2129688"/>
                  </a:lnTo>
                  <a:lnTo>
                    <a:pt x="2518626" y="1705432"/>
                  </a:lnTo>
                  <a:lnTo>
                    <a:pt x="2950807" y="1705432"/>
                  </a:lnTo>
                  <a:lnTo>
                    <a:pt x="2950807" y="1697812"/>
                  </a:lnTo>
                  <a:lnTo>
                    <a:pt x="2518626" y="1697812"/>
                  </a:lnTo>
                  <a:lnTo>
                    <a:pt x="2518626" y="1277518"/>
                  </a:lnTo>
                  <a:lnTo>
                    <a:pt x="2950807" y="1277518"/>
                  </a:lnTo>
                  <a:lnTo>
                    <a:pt x="2950807" y="1269898"/>
                  </a:lnTo>
                  <a:lnTo>
                    <a:pt x="2518626" y="1269898"/>
                  </a:lnTo>
                  <a:lnTo>
                    <a:pt x="2518626" y="845642"/>
                  </a:lnTo>
                  <a:lnTo>
                    <a:pt x="2950807" y="845642"/>
                  </a:lnTo>
                  <a:lnTo>
                    <a:pt x="2950807" y="838022"/>
                  </a:lnTo>
                  <a:lnTo>
                    <a:pt x="2518626" y="838022"/>
                  </a:lnTo>
                  <a:lnTo>
                    <a:pt x="2518626" y="417728"/>
                  </a:lnTo>
                  <a:lnTo>
                    <a:pt x="2950807" y="417728"/>
                  </a:lnTo>
                  <a:lnTo>
                    <a:pt x="2950807" y="410108"/>
                  </a:lnTo>
                  <a:lnTo>
                    <a:pt x="2518626" y="410108"/>
                  </a:lnTo>
                  <a:lnTo>
                    <a:pt x="2518626" y="0"/>
                  </a:lnTo>
                  <a:lnTo>
                    <a:pt x="2511006" y="0"/>
                  </a:lnTo>
                  <a:lnTo>
                    <a:pt x="2511006" y="6448196"/>
                  </a:lnTo>
                  <a:lnTo>
                    <a:pt x="2078824" y="6448196"/>
                  </a:lnTo>
                  <a:lnTo>
                    <a:pt x="2078824" y="6023940"/>
                  </a:lnTo>
                  <a:lnTo>
                    <a:pt x="2511006" y="6023940"/>
                  </a:lnTo>
                  <a:lnTo>
                    <a:pt x="2511006" y="6016320"/>
                  </a:lnTo>
                  <a:lnTo>
                    <a:pt x="2078824" y="6016320"/>
                  </a:lnTo>
                  <a:lnTo>
                    <a:pt x="2078824" y="5596026"/>
                  </a:lnTo>
                  <a:lnTo>
                    <a:pt x="2511006" y="5596026"/>
                  </a:lnTo>
                  <a:lnTo>
                    <a:pt x="2511006" y="5588406"/>
                  </a:lnTo>
                  <a:lnTo>
                    <a:pt x="2078824" y="5588406"/>
                  </a:lnTo>
                  <a:lnTo>
                    <a:pt x="2078824" y="5164163"/>
                  </a:lnTo>
                  <a:lnTo>
                    <a:pt x="2511006" y="5164163"/>
                  </a:lnTo>
                  <a:lnTo>
                    <a:pt x="2511006" y="5156530"/>
                  </a:lnTo>
                  <a:lnTo>
                    <a:pt x="2078824" y="5156530"/>
                  </a:lnTo>
                  <a:lnTo>
                    <a:pt x="2078824" y="4736236"/>
                  </a:lnTo>
                  <a:lnTo>
                    <a:pt x="2511006" y="4736236"/>
                  </a:lnTo>
                  <a:lnTo>
                    <a:pt x="2511006" y="4728616"/>
                  </a:lnTo>
                  <a:lnTo>
                    <a:pt x="2078824" y="4728616"/>
                  </a:lnTo>
                  <a:lnTo>
                    <a:pt x="2078824" y="4304373"/>
                  </a:lnTo>
                  <a:lnTo>
                    <a:pt x="2511006" y="4304373"/>
                  </a:lnTo>
                  <a:lnTo>
                    <a:pt x="2511006" y="4296753"/>
                  </a:lnTo>
                  <a:lnTo>
                    <a:pt x="2078824" y="4296753"/>
                  </a:lnTo>
                  <a:lnTo>
                    <a:pt x="2078824" y="3876459"/>
                  </a:lnTo>
                  <a:lnTo>
                    <a:pt x="2511006" y="3876459"/>
                  </a:lnTo>
                  <a:lnTo>
                    <a:pt x="2511006" y="3868839"/>
                  </a:lnTo>
                  <a:lnTo>
                    <a:pt x="2078824" y="3868839"/>
                  </a:lnTo>
                  <a:lnTo>
                    <a:pt x="2078824" y="3437051"/>
                  </a:lnTo>
                  <a:lnTo>
                    <a:pt x="2078824" y="3424923"/>
                  </a:lnTo>
                  <a:lnTo>
                    <a:pt x="2078824" y="3424783"/>
                  </a:lnTo>
                  <a:lnTo>
                    <a:pt x="2511006" y="3424783"/>
                  </a:lnTo>
                  <a:lnTo>
                    <a:pt x="2511006" y="3417151"/>
                  </a:lnTo>
                  <a:lnTo>
                    <a:pt x="2078824" y="3417151"/>
                  </a:lnTo>
                  <a:lnTo>
                    <a:pt x="2078824" y="2997098"/>
                  </a:lnTo>
                  <a:lnTo>
                    <a:pt x="2511006" y="2997098"/>
                  </a:lnTo>
                  <a:lnTo>
                    <a:pt x="2511006" y="2989478"/>
                  </a:lnTo>
                  <a:lnTo>
                    <a:pt x="2078824" y="2989478"/>
                  </a:lnTo>
                  <a:lnTo>
                    <a:pt x="2078824" y="2565222"/>
                  </a:lnTo>
                  <a:lnTo>
                    <a:pt x="2511006" y="2565222"/>
                  </a:lnTo>
                  <a:lnTo>
                    <a:pt x="2511006" y="2557602"/>
                  </a:lnTo>
                  <a:lnTo>
                    <a:pt x="2078824" y="2557602"/>
                  </a:lnTo>
                  <a:lnTo>
                    <a:pt x="2078824" y="2137308"/>
                  </a:lnTo>
                  <a:lnTo>
                    <a:pt x="2511006" y="2137308"/>
                  </a:lnTo>
                  <a:lnTo>
                    <a:pt x="2511006" y="2129688"/>
                  </a:lnTo>
                  <a:lnTo>
                    <a:pt x="2078824" y="2129688"/>
                  </a:lnTo>
                  <a:lnTo>
                    <a:pt x="2078824" y="1705432"/>
                  </a:lnTo>
                  <a:lnTo>
                    <a:pt x="2511006" y="1705432"/>
                  </a:lnTo>
                  <a:lnTo>
                    <a:pt x="2511006" y="1697812"/>
                  </a:lnTo>
                  <a:lnTo>
                    <a:pt x="2078824" y="1697812"/>
                  </a:lnTo>
                  <a:lnTo>
                    <a:pt x="2078824" y="1277518"/>
                  </a:lnTo>
                  <a:lnTo>
                    <a:pt x="2511006" y="1277518"/>
                  </a:lnTo>
                  <a:lnTo>
                    <a:pt x="2511006" y="1269898"/>
                  </a:lnTo>
                  <a:lnTo>
                    <a:pt x="2078824" y="1269898"/>
                  </a:lnTo>
                  <a:lnTo>
                    <a:pt x="2078824" y="845642"/>
                  </a:lnTo>
                  <a:lnTo>
                    <a:pt x="2511006" y="845642"/>
                  </a:lnTo>
                  <a:lnTo>
                    <a:pt x="2511006" y="838022"/>
                  </a:lnTo>
                  <a:lnTo>
                    <a:pt x="2078824" y="838022"/>
                  </a:lnTo>
                  <a:lnTo>
                    <a:pt x="2078824" y="417728"/>
                  </a:lnTo>
                  <a:lnTo>
                    <a:pt x="2511006" y="417728"/>
                  </a:lnTo>
                  <a:lnTo>
                    <a:pt x="2511006" y="410108"/>
                  </a:lnTo>
                  <a:lnTo>
                    <a:pt x="2078824" y="410108"/>
                  </a:lnTo>
                  <a:lnTo>
                    <a:pt x="2078824" y="0"/>
                  </a:lnTo>
                  <a:lnTo>
                    <a:pt x="2071204" y="0"/>
                  </a:lnTo>
                  <a:lnTo>
                    <a:pt x="2071204" y="6448196"/>
                  </a:lnTo>
                  <a:lnTo>
                    <a:pt x="1642986" y="6448196"/>
                  </a:lnTo>
                  <a:lnTo>
                    <a:pt x="1642986" y="6023940"/>
                  </a:lnTo>
                  <a:lnTo>
                    <a:pt x="2071204" y="6023940"/>
                  </a:lnTo>
                  <a:lnTo>
                    <a:pt x="2071204" y="6016320"/>
                  </a:lnTo>
                  <a:lnTo>
                    <a:pt x="1642986" y="6016320"/>
                  </a:lnTo>
                  <a:lnTo>
                    <a:pt x="1642986" y="5596026"/>
                  </a:lnTo>
                  <a:lnTo>
                    <a:pt x="2071204" y="5596026"/>
                  </a:lnTo>
                  <a:lnTo>
                    <a:pt x="2071204" y="5588406"/>
                  </a:lnTo>
                  <a:lnTo>
                    <a:pt x="1642986" y="5588406"/>
                  </a:lnTo>
                  <a:lnTo>
                    <a:pt x="1642986" y="5164163"/>
                  </a:lnTo>
                  <a:lnTo>
                    <a:pt x="2071204" y="5164163"/>
                  </a:lnTo>
                  <a:lnTo>
                    <a:pt x="2071204" y="5156530"/>
                  </a:lnTo>
                  <a:lnTo>
                    <a:pt x="1642986" y="5156530"/>
                  </a:lnTo>
                  <a:lnTo>
                    <a:pt x="1642986" y="4736236"/>
                  </a:lnTo>
                  <a:lnTo>
                    <a:pt x="2071204" y="4736236"/>
                  </a:lnTo>
                  <a:lnTo>
                    <a:pt x="2071204" y="4728616"/>
                  </a:lnTo>
                  <a:lnTo>
                    <a:pt x="1642986" y="4728616"/>
                  </a:lnTo>
                  <a:lnTo>
                    <a:pt x="1642986" y="4304373"/>
                  </a:lnTo>
                  <a:lnTo>
                    <a:pt x="2071204" y="4304373"/>
                  </a:lnTo>
                  <a:lnTo>
                    <a:pt x="2071204" y="4296753"/>
                  </a:lnTo>
                  <a:lnTo>
                    <a:pt x="1642986" y="4296753"/>
                  </a:lnTo>
                  <a:lnTo>
                    <a:pt x="1642986" y="3876459"/>
                  </a:lnTo>
                  <a:lnTo>
                    <a:pt x="2071204" y="3876459"/>
                  </a:lnTo>
                  <a:lnTo>
                    <a:pt x="2071204" y="3868839"/>
                  </a:lnTo>
                  <a:lnTo>
                    <a:pt x="1642986" y="3868839"/>
                  </a:lnTo>
                  <a:lnTo>
                    <a:pt x="1642986" y="3437051"/>
                  </a:lnTo>
                  <a:lnTo>
                    <a:pt x="1642986" y="3424923"/>
                  </a:lnTo>
                  <a:lnTo>
                    <a:pt x="1642986" y="3424783"/>
                  </a:lnTo>
                  <a:lnTo>
                    <a:pt x="2071204" y="3424783"/>
                  </a:lnTo>
                  <a:lnTo>
                    <a:pt x="2071204" y="3417151"/>
                  </a:lnTo>
                  <a:lnTo>
                    <a:pt x="1642986" y="3417151"/>
                  </a:lnTo>
                  <a:lnTo>
                    <a:pt x="1642986" y="2997098"/>
                  </a:lnTo>
                  <a:lnTo>
                    <a:pt x="2071204" y="2997098"/>
                  </a:lnTo>
                  <a:lnTo>
                    <a:pt x="2071204" y="2989478"/>
                  </a:lnTo>
                  <a:lnTo>
                    <a:pt x="1642986" y="2989478"/>
                  </a:lnTo>
                  <a:lnTo>
                    <a:pt x="1642986" y="2565222"/>
                  </a:lnTo>
                  <a:lnTo>
                    <a:pt x="2071204" y="2565222"/>
                  </a:lnTo>
                  <a:lnTo>
                    <a:pt x="2071204" y="2557602"/>
                  </a:lnTo>
                  <a:lnTo>
                    <a:pt x="1642986" y="2557602"/>
                  </a:lnTo>
                  <a:lnTo>
                    <a:pt x="1642986" y="2137308"/>
                  </a:lnTo>
                  <a:lnTo>
                    <a:pt x="2071204" y="2137308"/>
                  </a:lnTo>
                  <a:lnTo>
                    <a:pt x="2071204" y="2129688"/>
                  </a:lnTo>
                  <a:lnTo>
                    <a:pt x="1642986" y="2129688"/>
                  </a:lnTo>
                  <a:lnTo>
                    <a:pt x="1642986" y="1705432"/>
                  </a:lnTo>
                  <a:lnTo>
                    <a:pt x="2071204" y="1705432"/>
                  </a:lnTo>
                  <a:lnTo>
                    <a:pt x="2071204" y="1697812"/>
                  </a:lnTo>
                  <a:lnTo>
                    <a:pt x="1642986" y="1697812"/>
                  </a:lnTo>
                  <a:lnTo>
                    <a:pt x="1642986" y="1277518"/>
                  </a:lnTo>
                  <a:lnTo>
                    <a:pt x="2071204" y="1277518"/>
                  </a:lnTo>
                  <a:lnTo>
                    <a:pt x="2071204" y="1269898"/>
                  </a:lnTo>
                  <a:lnTo>
                    <a:pt x="1642986" y="1269898"/>
                  </a:lnTo>
                  <a:lnTo>
                    <a:pt x="1642986" y="845642"/>
                  </a:lnTo>
                  <a:lnTo>
                    <a:pt x="2071204" y="845642"/>
                  </a:lnTo>
                  <a:lnTo>
                    <a:pt x="2071204" y="838022"/>
                  </a:lnTo>
                  <a:lnTo>
                    <a:pt x="1642986" y="838022"/>
                  </a:lnTo>
                  <a:lnTo>
                    <a:pt x="1642986" y="417728"/>
                  </a:lnTo>
                  <a:lnTo>
                    <a:pt x="2071204" y="417728"/>
                  </a:lnTo>
                  <a:lnTo>
                    <a:pt x="2071204" y="410108"/>
                  </a:lnTo>
                  <a:lnTo>
                    <a:pt x="1642986" y="410108"/>
                  </a:lnTo>
                  <a:lnTo>
                    <a:pt x="1642986" y="0"/>
                  </a:lnTo>
                  <a:lnTo>
                    <a:pt x="1635366" y="0"/>
                  </a:lnTo>
                  <a:lnTo>
                    <a:pt x="1635366" y="6448196"/>
                  </a:lnTo>
                  <a:lnTo>
                    <a:pt x="1203185" y="6448196"/>
                  </a:lnTo>
                  <a:lnTo>
                    <a:pt x="1203185" y="6023940"/>
                  </a:lnTo>
                  <a:lnTo>
                    <a:pt x="1635366" y="6023940"/>
                  </a:lnTo>
                  <a:lnTo>
                    <a:pt x="1635366" y="6016320"/>
                  </a:lnTo>
                  <a:lnTo>
                    <a:pt x="1203185" y="6016320"/>
                  </a:lnTo>
                  <a:lnTo>
                    <a:pt x="1203185" y="5596026"/>
                  </a:lnTo>
                  <a:lnTo>
                    <a:pt x="1635366" y="5596026"/>
                  </a:lnTo>
                  <a:lnTo>
                    <a:pt x="1635366" y="5588406"/>
                  </a:lnTo>
                  <a:lnTo>
                    <a:pt x="1203185" y="5588406"/>
                  </a:lnTo>
                  <a:lnTo>
                    <a:pt x="1203185" y="5164163"/>
                  </a:lnTo>
                  <a:lnTo>
                    <a:pt x="1635366" y="5164163"/>
                  </a:lnTo>
                  <a:lnTo>
                    <a:pt x="1635366" y="5156530"/>
                  </a:lnTo>
                  <a:lnTo>
                    <a:pt x="1203185" y="5156530"/>
                  </a:lnTo>
                  <a:lnTo>
                    <a:pt x="1203185" y="4736236"/>
                  </a:lnTo>
                  <a:lnTo>
                    <a:pt x="1635366" y="4736236"/>
                  </a:lnTo>
                  <a:lnTo>
                    <a:pt x="1635366" y="4728616"/>
                  </a:lnTo>
                  <a:lnTo>
                    <a:pt x="1203185" y="4728616"/>
                  </a:lnTo>
                  <a:lnTo>
                    <a:pt x="1203185" y="4304373"/>
                  </a:lnTo>
                  <a:lnTo>
                    <a:pt x="1635366" y="4304373"/>
                  </a:lnTo>
                  <a:lnTo>
                    <a:pt x="1635366" y="4296753"/>
                  </a:lnTo>
                  <a:lnTo>
                    <a:pt x="1203185" y="4296753"/>
                  </a:lnTo>
                  <a:lnTo>
                    <a:pt x="1203185" y="3876459"/>
                  </a:lnTo>
                  <a:lnTo>
                    <a:pt x="1635366" y="3876459"/>
                  </a:lnTo>
                  <a:lnTo>
                    <a:pt x="1635366" y="3868839"/>
                  </a:lnTo>
                  <a:lnTo>
                    <a:pt x="1203185" y="3868839"/>
                  </a:lnTo>
                  <a:lnTo>
                    <a:pt x="1203185" y="3437051"/>
                  </a:lnTo>
                  <a:lnTo>
                    <a:pt x="1203185" y="3424923"/>
                  </a:lnTo>
                  <a:lnTo>
                    <a:pt x="1203185" y="3424783"/>
                  </a:lnTo>
                  <a:lnTo>
                    <a:pt x="1635366" y="3424783"/>
                  </a:lnTo>
                  <a:lnTo>
                    <a:pt x="1635366" y="3417151"/>
                  </a:lnTo>
                  <a:lnTo>
                    <a:pt x="1203185" y="3417151"/>
                  </a:lnTo>
                  <a:lnTo>
                    <a:pt x="1203185" y="2997098"/>
                  </a:lnTo>
                  <a:lnTo>
                    <a:pt x="1635366" y="2997098"/>
                  </a:lnTo>
                  <a:lnTo>
                    <a:pt x="1635366" y="2989478"/>
                  </a:lnTo>
                  <a:lnTo>
                    <a:pt x="1203185" y="2989478"/>
                  </a:lnTo>
                  <a:lnTo>
                    <a:pt x="1203185" y="2565222"/>
                  </a:lnTo>
                  <a:lnTo>
                    <a:pt x="1635366" y="2565222"/>
                  </a:lnTo>
                  <a:lnTo>
                    <a:pt x="1635366" y="2557602"/>
                  </a:lnTo>
                  <a:lnTo>
                    <a:pt x="1203185" y="2557602"/>
                  </a:lnTo>
                  <a:lnTo>
                    <a:pt x="1203185" y="2137308"/>
                  </a:lnTo>
                  <a:lnTo>
                    <a:pt x="1635366" y="2137308"/>
                  </a:lnTo>
                  <a:lnTo>
                    <a:pt x="1635366" y="2129688"/>
                  </a:lnTo>
                  <a:lnTo>
                    <a:pt x="1203185" y="2129688"/>
                  </a:lnTo>
                  <a:lnTo>
                    <a:pt x="1203185" y="1705432"/>
                  </a:lnTo>
                  <a:lnTo>
                    <a:pt x="1635366" y="1705432"/>
                  </a:lnTo>
                  <a:lnTo>
                    <a:pt x="1635366" y="1697812"/>
                  </a:lnTo>
                  <a:lnTo>
                    <a:pt x="1203185" y="1697812"/>
                  </a:lnTo>
                  <a:lnTo>
                    <a:pt x="1203185" y="1277518"/>
                  </a:lnTo>
                  <a:lnTo>
                    <a:pt x="1635366" y="1277518"/>
                  </a:lnTo>
                  <a:lnTo>
                    <a:pt x="1635366" y="1269898"/>
                  </a:lnTo>
                  <a:lnTo>
                    <a:pt x="1203185" y="1269898"/>
                  </a:lnTo>
                  <a:lnTo>
                    <a:pt x="1203185" y="845642"/>
                  </a:lnTo>
                  <a:lnTo>
                    <a:pt x="1635366" y="845642"/>
                  </a:lnTo>
                  <a:lnTo>
                    <a:pt x="1635366" y="838022"/>
                  </a:lnTo>
                  <a:lnTo>
                    <a:pt x="1203185" y="838022"/>
                  </a:lnTo>
                  <a:lnTo>
                    <a:pt x="1203185" y="417728"/>
                  </a:lnTo>
                  <a:lnTo>
                    <a:pt x="1635366" y="417728"/>
                  </a:lnTo>
                  <a:lnTo>
                    <a:pt x="1635366" y="410108"/>
                  </a:lnTo>
                  <a:lnTo>
                    <a:pt x="1203185" y="410108"/>
                  </a:lnTo>
                  <a:lnTo>
                    <a:pt x="1203185" y="0"/>
                  </a:lnTo>
                  <a:lnTo>
                    <a:pt x="1195565" y="0"/>
                  </a:lnTo>
                  <a:lnTo>
                    <a:pt x="1195565" y="6448196"/>
                  </a:lnTo>
                  <a:lnTo>
                    <a:pt x="763384" y="6448196"/>
                  </a:lnTo>
                  <a:lnTo>
                    <a:pt x="763384" y="6023940"/>
                  </a:lnTo>
                  <a:lnTo>
                    <a:pt x="1195565" y="6023940"/>
                  </a:lnTo>
                  <a:lnTo>
                    <a:pt x="1195565" y="6016320"/>
                  </a:lnTo>
                  <a:lnTo>
                    <a:pt x="763384" y="6016320"/>
                  </a:lnTo>
                  <a:lnTo>
                    <a:pt x="763384" y="5596026"/>
                  </a:lnTo>
                  <a:lnTo>
                    <a:pt x="1195565" y="5596026"/>
                  </a:lnTo>
                  <a:lnTo>
                    <a:pt x="1195565" y="5588406"/>
                  </a:lnTo>
                  <a:lnTo>
                    <a:pt x="763384" y="5588406"/>
                  </a:lnTo>
                  <a:lnTo>
                    <a:pt x="763384" y="5164163"/>
                  </a:lnTo>
                  <a:lnTo>
                    <a:pt x="1195565" y="5164163"/>
                  </a:lnTo>
                  <a:lnTo>
                    <a:pt x="1195565" y="5156530"/>
                  </a:lnTo>
                  <a:lnTo>
                    <a:pt x="763384" y="5156530"/>
                  </a:lnTo>
                  <a:lnTo>
                    <a:pt x="763384" y="4736236"/>
                  </a:lnTo>
                  <a:lnTo>
                    <a:pt x="1195565" y="4736236"/>
                  </a:lnTo>
                  <a:lnTo>
                    <a:pt x="1195565" y="4728616"/>
                  </a:lnTo>
                  <a:lnTo>
                    <a:pt x="763384" y="4728616"/>
                  </a:lnTo>
                  <a:lnTo>
                    <a:pt x="763384" y="4304373"/>
                  </a:lnTo>
                  <a:lnTo>
                    <a:pt x="1195565" y="4304373"/>
                  </a:lnTo>
                  <a:lnTo>
                    <a:pt x="1195565" y="4296753"/>
                  </a:lnTo>
                  <a:lnTo>
                    <a:pt x="763384" y="4296753"/>
                  </a:lnTo>
                  <a:lnTo>
                    <a:pt x="763384" y="3876459"/>
                  </a:lnTo>
                  <a:lnTo>
                    <a:pt x="1195565" y="3876459"/>
                  </a:lnTo>
                  <a:lnTo>
                    <a:pt x="1195565" y="3868839"/>
                  </a:lnTo>
                  <a:lnTo>
                    <a:pt x="763384" y="3868839"/>
                  </a:lnTo>
                  <a:lnTo>
                    <a:pt x="763384" y="3437051"/>
                  </a:lnTo>
                  <a:lnTo>
                    <a:pt x="763384" y="3424923"/>
                  </a:lnTo>
                  <a:lnTo>
                    <a:pt x="763384" y="3424783"/>
                  </a:lnTo>
                  <a:lnTo>
                    <a:pt x="1195565" y="3424783"/>
                  </a:lnTo>
                  <a:lnTo>
                    <a:pt x="1195565" y="3417151"/>
                  </a:lnTo>
                  <a:lnTo>
                    <a:pt x="763384" y="3417151"/>
                  </a:lnTo>
                  <a:lnTo>
                    <a:pt x="763384" y="2997098"/>
                  </a:lnTo>
                  <a:lnTo>
                    <a:pt x="1195565" y="2997098"/>
                  </a:lnTo>
                  <a:lnTo>
                    <a:pt x="1195565" y="2989478"/>
                  </a:lnTo>
                  <a:lnTo>
                    <a:pt x="763384" y="2989478"/>
                  </a:lnTo>
                  <a:lnTo>
                    <a:pt x="763384" y="2565222"/>
                  </a:lnTo>
                  <a:lnTo>
                    <a:pt x="1195565" y="2565222"/>
                  </a:lnTo>
                  <a:lnTo>
                    <a:pt x="1195565" y="2557602"/>
                  </a:lnTo>
                  <a:lnTo>
                    <a:pt x="763384" y="2557602"/>
                  </a:lnTo>
                  <a:lnTo>
                    <a:pt x="763384" y="2137308"/>
                  </a:lnTo>
                  <a:lnTo>
                    <a:pt x="1195565" y="2137308"/>
                  </a:lnTo>
                  <a:lnTo>
                    <a:pt x="1195565" y="2129688"/>
                  </a:lnTo>
                  <a:lnTo>
                    <a:pt x="763384" y="2129688"/>
                  </a:lnTo>
                  <a:lnTo>
                    <a:pt x="763384" y="1705432"/>
                  </a:lnTo>
                  <a:lnTo>
                    <a:pt x="1195565" y="1705432"/>
                  </a:lnTo>
                  <a:lnTo>
                    <a:pt x="1195565" y="1697812"/>
                  </a:lnTo>
                  <a:lnTo>
                    <a:pt x="763384" y="1697812"/>
                  </a:lnTo>
                  <a:lnTo>
                    <a:pt x="763384" y="1277518"/>
                  </a:lnTo>
                  <a:lnTo>
                    <a:pt x="1195565" y="1277518"/>
                  </a:lnTo>
                  <a:lnTo>
                    <a:pt x="1195565" y="1269898"/>
                  </a:lnTo>
                  <a:lnTo>
                    <a:pt x="763384" y="1269898"/>
                  </a:lnTo>
                  <a:lnTo>
                    <a:pt x="763384" y="845642"/>
                  </a:lnTo>
                  <a:lnTo>
                    <a:pt x="1195565" y="845642"/>
                  </a:lnTo>
                  <a:lnTo>
                    <a:pt x="1195565" y="838022"/>
                  </a:lnTo>
                  <a:lnTo>
                    <a:pt x="763384" y="838022"/>
                  </a:lnTo>
                  <a:lnTo>
                    <a:pt x="763384" y="417728"/>
                  </a:lnTo>
                  <a:lnTo>
                    <a:pt x="1195565" y="417728"/>
                  </a:lnTo>
                  <a:lnTo>
                    <a:pt x="1195565" y="410108"/>
                  </a:lnTo>
                  <a:lnTo>
                    <a:pt x="763384" y="410108"/>
                  </a:lnTo>
                  <a:lnTo>
                    <a:pt x="763384" y="0"/>
                  </a:lnTo>
                  <a:lnTo>
                    <a:pt x="755764" y="0"/>
                  </a:lnTo>
                  <a:lnTo>
                    <a:pt x="755764" y="6448196"/>
                  </a:lnTo>
                  <a:lnTo>
                    <a:pt x="323583" y="6448196"/>
                  </a:lnTo>
                  <a:lnTo>
                    <a:pt x="323583" y="6023940"/>
                  </a:lnTo>
                  <a:lnTo>
                    <a:pt x="755764" y="6023940"/>
                  </a:lnTo>
                  <a:lnTo>
                    <a:pt x="755764" y="6016320"/>
                  </a:lnTo>
                  <a:lnTo>
                    <a:pt x="323583" y="6016320"/>
                  </a:lnTo>
                  <a:lnTo>
                    <a:pt x="323583" y="5596026"/>
                  </a:lnTo>
                  <a:lnTo>
                    <a:pt x="755764" y="5596026"/>
                  </a:lnTo>
                  <a:lnTo>
                    <a:pt x="755764" y="5588406"/>
                  </a:lnTo>
                  <a:lnTo>
                    <a:pt x="323583" y="5588406"/>
                  </a:lnTo>
                  <a:lnTo>
                    <a:pt x="323583" y="5164163"/>
                  </a:lnTo>
                  <a:lnTo>
                    <a:pt x="755764" y="5164163"/>
                  </a:lnTo>
                  <a:lnTo>
                    <a:pt x="755764" y="5156530"/>
                  </a:lnTo>
                  <a:lnTo>
                    <a:pt x="323583" y="5156530"/>
                  </a:lnTo>
                  <a:lnTo>
                    <a:pt x="323583" y="4736236"/>
                  </a:lnTo>
                  <a:lnTo>
                    <a:pt x="755764" y="4736236"/>
                  </a:lnTo>
                  <a:lnTo>
                    <a:pt x="755764" y="4728616"/>
                  </a:lnTo>
                  <a:lnTo>
                    <a:pt x="323583" y="4728616"/>
                  </a:lnTo>
                  <a:lnTo>
                    <a:pt x="323583" y="4304373"/>
                  </a:lnTo>
                  <a:lnTo>
                    <a:pt x="755764" y="4304373"/>
                  </a:lnTo>
                  <a:lnTo>
                    <a:pt x="755764" y="4296753"/>
                  </a:lnTo>
                  <a:lnTo>
                    <a:pt x="323583" y="4296753"/>
                  </a:lnTo>
                  <a:lnTo>
                    <a:pt x="323583" y="3876459"/>
                  </a:lnTo>
                  <a:lnTo>
                    <a:pt x="755764" y="3876459"/>
                  </a:lnTo>
                  <a:lnTo>
                    <a:pt x="755764" y="3868839"/>
                  </a:lnTo>
                  <a:lnTo>
                    <a:pt x="323583" y="3868839"/>
                  </a:lnTo>
                  <a:lnTo>
                    <a:pt x="323583" y="3437051"/>
                  </a:lnTo>
                  <a:lnTo>
                    <a:pt x="323583" y="3424923"/>
                  </a:lnTo>
                  <a:lnTo>
                    <a:pt x="323583" y="3424783"/>
                  </a:lnTo>
                  <a:lnTo>
                    <a:pt x="755764" y="3424783"/>
                  </a:lnTo>
                  <a:lnTo>
                    <a:pt x="755764" y="3417151"/>
                  </a:lnTo>
                  <a:lnTo>
                    <a:pt x="323583" y="3417151"/>
                  </a:lnTo>
                  <a:lnTo>
                    <a:pt x="323583" y="2997098"/>
                  </a:lnTo>
                  <a:lnTo>
                    <a:pt x="755764" y="2997098"/>
                  </a:lnTo>
                  <a:lnTo>
                    <a:pt x="755764" y="2989478"/>
                  </a:lnTo>
                  <a:lnTo>
                    <a:pt x="323583" y="2989478"/>
                  </a:lnTo>
                  <a:lnTo>
                    <a:pt x="323583" y="2565222"/>
                  </a:lnTo>
                  <a:lnTo>
                    <a:pt x="755764" y="2565222"/>
                  </a:lnTo>
                  <a:lnTo>
                    <a:pt x="755764" y="2557602"/>
                  </a:lnTo>
                  <a:lnTo>
                    <a:pt x="323583" y="2557602"/>
                  </a:lnTo>
                  <a:lnTo>
                    <a:pt x="323583" y="2137308"/>
                  </a:lnTo>
                  <a:lnTo>
                    <a:pt x="755764" y="2137308"/>
                  </a:lnTo>
                  <a:lnTo>
                    <a:pt x="755764" y="2129688"/>
                  </a:lnTo>
                  <a:lnTo>
                    <a:pt x="323583" y="2129688"/>
                  </a:lnTo>
                  <a:lnTo>
                    <a:pt x="323583" y="1705432"/>
                  </a:lnTo>
                  <a:lnTo>
                    <a:pt x="755764" y="1705432"/>
                  </a:lnTo>
                  <a:lnTo>
                    <a:pt x="755764" y="1697812"/>
                  </a:lnTo>
                  <a:lnTo>
                    <a:pt x="323583" y="1697812"/>
                  </a:lnTo>
                  <a:lnTo>
                    <a:pt x="323583" y="1277518"/>
                  </a:lnTo>
                  <a:lnTo>
                    <a:pt x="755764" y="1277518"/>
                  </a:lnTo>
                  <a:lnTo>
                    <a:pt x="755764" y="1269898"/>
                  </a:lnTo>
                  <a:lnTo>
                    <a:pt x="323583" y="1269898"/>
                  </a:lnTo>
                  <a:lnTo>
                    <a:pt x="323583" y="845642"/>
                  </a:lnTo>
                  <a:lnTo>
                    <a:pt x="755764" y="845642"/>
                  </a:lnTo>
                  <a:lnTo>
                    <a:pt x="755764" y="838022"/>
                  </a:lnTo>
                  <a:lnTo>
                    <a:pt x="323583" y="838022"/>
                  </a:lnTo>
                  <a:lnTo>
                    <a:pt x="323583" y="417728"/>
                  </a:lnTo>
                  <a:lnTo>
                    <a:pt x="755764" y="417728"/>
                  </a:lnTo>
                  <a:lnTo>
                    <a:pt x="755764" y="410108"/>
                  </a:lnTo>
                  <a:lnTo>
                    <a:pt x="323583" y="410108"/>
                  </a:lnTo>
                  <a:lnTo>
                    <a:pt x="323583" y="0"/>
                  </a:lnTo>
                  <a:lnTo>
                    <a:pt x="315963" y="0"/>
                  </a:lnTo>
                  <a:lnTo>
                    <a:pt x="315963" y="410108"/>
                  </a:lnTo>
                  <a:lnTo>
                    <a:pt x="0" y="410108"/>
                  </a:lnTo>
                  <a:lnTo>
                    <a:pt x="0" y="417728"/>
                  </a:lnTo>
                  <a:lnTo>
                    <a:pt x="315963" y="417728"/>
                  </a:lnTo>
                  <a:lnTo>
                    <a:pt x="315963" y="838022"/>
                  </a:lnTo>
                  <a:lnTo>
                    <a:pt x="0" y="838022"/>
                  </a:lnTo>
                  <a:lnTo>
                    <a:pt x="0" y="845642"/>
                  </a:lnTo>
                  <a:lnTo>
                    <a:pt x="315963" y="845642"/>
                  </a:lnTo>
                  <a:lnTo>
                    <a:pt x="315963" y="1269898"/>
                  </a:lnTo>
                  <a:lnTo>
                    <a:pt x="0" y="1269898"/>
                  </a:lnTo>
                  <a:lnTo>
                    <a:pt x="0" y="1277518"/>
                  </a:lnTo>
                  <a:lnTo>
                    <a:pt x="315963" y="1277518"/>
                  </a:lnTo>
                  <a:lnTo>
                    <a:pt x="315963" y="1697812"/>
                  </a:lnTo>
                  <a:lnTo>
                    <a:pt x="0" y="1697812"/>
                  </a:lnTo>
                  <a:lnTo>
                    <a:pt x="0" y="1705432"/>
                  </a:lnTo>
                  <a:lnTo>
                    <a:pt x="315963" y="1705432"/>
                  </a:lnTo>
                  <a:lnTo>
                    <a:pt x="315963" y="2129688"/>
                  </a:lnTo>
                  <a:lnTo>
                    <a:pt x="0" y="2129688"/>
                  </a:lnTo>
                  <a:lnTo>
                    <a:pt x="0" y="2137308"/>
                  </a:lnTo>
                  <a:lnTo>
                    <a:pt x="315963" y="2137308"/>
                  </a:lnTo>
                  <a:lnTo>
                    <a:pt x="315963" y="2557602"/>
                  </a:lnTo>
                  <a:lnTo>
                    <a:pt x="0" y="2557602"/>
                  </a:lnTo>
                  <a:lnTo>
                    <a:pt x="0" y="2565222"/>
                  </a:lnTo>
                  <a:lnTo>
                    <a:pt x="315963" y="2565222"/>
                  </a:lnTo>
                  <a:lnTo>
                    <a:pt x="315963" y="2989478"/>
                  </a:lnTo>
                  <a:lnTo>
                    <a:pt x="0" y="2989478"/>
                  </a:lnTo>
                  <a:lnTo>
                    <a:pt x="0" y="2997098"/>
                  </a:lnTo>
                  <a:lnTo>
                    <a:pt x="315963" y="2997098"/>
                  </a:lnTo>
                  <a:lnTo>
                    <a:pt x="315963" y="3417151"/>
                  </a:lnTo>
                  <a:lnTo>
                    <a:pt x="0" y="3417151"/>
                  </a:lnTo>
                  <a:lnTo>
                    <a:pt x="0" y="3424783"/>
                  </a:lnTo>
                  <a:lnTo>
                    <a:pt x="315963" y="3424783"/>
                  </a:lnTo>
                  <a:lnTo>
                    <a:pt x="315963" y="3424923"/>
                  </a:lnTo>
                  <a:lnTo>
                    <a:pt x="315963" y="3437051"/>
                  </a:lnTo>
                  <a:lnTo>
                    <a:pt x="315963" y="3868839"/>
                  </a:lnTo>
                  <a:lnTo>
                    <a:pt x="0" y="3868839"/>
                  </a:lnTo>
                  <a:lnTo>
                    <a:pt x="0" y="3876459"/>
                  </a:lnTo>
                  <a:lnTo>
                    <a:pt x="315963" y="3876459"/>
                  </a:lnTo>
                  <a:lnTo>
                    <a:pt x="315963" y="4296753"/>
                  </a:lnTo>
                  <a:lnTo>
                    <a:pt x="0" y="4296753"/>
                  </a:lnTo>
                  <a:lnTo>
                    <a:pt x="0" y="4304373"/>
                  </a:lnTo>
                  <a:lnTo>
                    <a:pt x="315963" y="4304373"/>
                  </a:lnTo>
                  <a:lnTo>
                    <a:pt x="315963" y="4728616"/>
                  </a:lnTo>
                  <a:lnTo>
                    <a:pt x="0" y="4728616"/>
                  </a:lnTo>
                  <a:lnTo>
                    <a:pt x="0" y="4736236"/>
                  </a:lnTo>
                  <a:lnTo>
                    <a:pt x="315963" y="4736236"/>
                  </a:lnTo>
                  <a:lnTo>
                    <a:pt x="315963" y="5156530"/>
                  </a:lnTo>
                  <a:lnTo>
                    <a:pt x="0" y="5156530"/>
                  </a:lnTo>
                  <a:lnTo>
                    <a:pt x="0" y="5164163"/>
                  </a:lnTo>
                  <a:lnTo>
                    <a:pt x="315963" y="5164163"/>
                  </a:lnTo>
                  <a:lnTo>
                    <a:pt x="315963" y="5588406"/>
                  </a:lnTo>
                  <a:lnTo>
                    <a:pt x="0" y="5588406"/>
                  </a:lnTo>
                  <a:lnTo>
                    <a:pt x="0" y="5596026"/>
                  </a:lnTo>
                  <a:lnTo>
                    <a:pt x="315963" y="5596026"/>
                  </a:lnTo>
                  <a:lnTo>
                    <a:pt x="315963" y="6016320"/>
                  </a:lnTo>
                  <a:lnTo>
                    <a:pt x="0" y="6016320"/>
                  </a:lnTo>
                  <a:lnTo>
                    <a:pt x="0" y="6023940"/>
                  </a:lnTo>
                  <a:lnTo>
                    <a:pt x="315963" y="6023940"/>
                  </a:lnTo>
                  <a:lnTo>
                    <a:pt x="315963" y="6448196"/>
                  </a:lnTo>
                  <a:lnTo>
                    <a:pt x="0" y="6448196"/>
                  </a:lnTo>
                  <a:lnTo>
                    <a:pt x="0" y="6455829"/>
                  </a:lnTo>
                  <a:lnTo>
                    <a:pt x="315963" y="6455829"/>
                  </a:lnTo>
                  <a:lnTo>
                    <a:pt x="315963" y="6858000"/>
                  </a:lnTo>
                  <a:lnTo>
                    <a:pt x="323583" y="6858000"/>
                  </a:lnTo>
                  <a:lnTo>
                    <a:pt x="323583" y="6455829"/>
                  </a:lnTo>
                  <a:lnTo>
                    <a:pt x="755764" y="6455829"/>
                  </a:lnTo>
                  <a:lnTo>
                    <a:pt x="755764" y="6858000"/>
                  </a:lnTo>
                  <a:lnTo>
                    <a:pt x="763384" y="6858000"/>
                  </a:lnTo>
                  <a:lnTo>
                    <a:pt x="763384" y="6455829"/>
                  </a:lnTo>
                  <a:lnTo>
                    <a:pt x="1195565" y="6455829"/>
                  </a:lnTo>
                  <a:lnTo>
                    <a:pt x="1195565" y="6858000"/>
                  </a:lnTo>
                  <a:lnTo>
                    <a:pt x="1203185" y="6858000"/>
                  </a:lnTo>
                  <a:lnTo>
                    <a:pt x="1203185" y="6455829"/>
                  </a:lnTo>
                  <a:lnTo>
                    <a:pt x="1635366" y="6455829"/>
                  </a:lnTo>
                  <a:lnTo>
                    <a:pt x="1635366" y="6858000"/>
                  </a:lnTo>
                  <a:lnTo>
                    <a:pt x="1642986" y="6858000"/>
                  </a:lnTo>
                  <a:lnTo>
                    <a:pt x="1642986" y="6455829"/>
                  </a:lnTo>
                  <a:lnTo>
                    <a:pt x="2071204" y="6455829"/>
                  </a:lnTo>
                  <a:lnTo>
                    <a:pt x="2071204" y="6858000"/>
                  </a:lnTo>
                  <a:lnTo>
                    <a:pt x="2078824" y="6858000"/>
                  </a:lnTo>
                  <a:lnTo>
                    <a:pt x="2078824" y="6455829"/>
                  </a:lnTo>
                  <a:lnTo>
                    <a:pt x="2511006" y="6455829"/>
                  </a:lnTo>
                  <a:lnTo>
                    <a:pt x="2511006" y="6858000"/>
                  </a:lnTo>
                  <a:lnTo>
                    <a:pt x="2518626" y="6858000"/>
                  </a:lnTo>
                  <a:lnTo>
                    <a:pt x="2518626" y="6455829"/>
                  </a:lnTo>
                  <a:lnTo>
                    <a:pt x="2950807" y="6455829"/>
                  </a:lnTo>
                  <a:lnTo>
                    <a:pt x="2950807" y="6858000"/>
                  </a:lnTo>
                  <a:lnTo>
                    <a:pt x="2958427" y="6858000"/>
                  </a:lnTo>
                  <a:lnTo>
                    <a:pt x="2958427" y="6455829"/>
                  </a:lnTo>
                  <a:lnTo>
                    <a:pt x="3390608" y="6455829"/>
                  </a:lnTo>
                  <a:lnTo>
                    <a:pt x="3390608" y="6858000"/>
                  </a:lnTo>
                  <a:lnTo>
                    <a:pt x="3398228" y="6858000"/>
                  </a:lnTo>
                  <a:lnTo>
                    <a:pt x="3398228" y="6455829"/>
                  </a:lnTo>
                  <a:lnTo>
                    <a:pt x="3410267" y="6455829"/>
                  </a:lnTo>
                  <a:lnTo>
                    <a:pt x="3410267" y="6448196"/>
                  </a:lnTo>
                  <a:lnTo>
                    <a:pt x="3398228" y="6448196"/>
                  </a:lnTo>
                  <a:lnTo>
                    <a:pt x="3398228" y="6023940"/>
                  </a:lnTo>
                  <a:lnTo>
                    <a:pt x="3410267" y="6023940"/>
                  </a:lnTo>
                  <a:lnTo>
                    <a:pt x="3410267" y="6016320"/>
                  </a:lnTo>
                  <a:lnTo>
                    <a:pt x="3398228" y="6016320"/>
                  </a:lnTo>
                  <a:lnTo>
                    <a:pt x="3398228" y="5596026"/>
                  </a:lnTo>
                  <a:lnTo>
                    <a:pt x="3410267" y="5596026"/>
                  </a:lnTo>
                  <a:lnTo>
                    <a:pt x="3410267" y="5588406"/>
                  </a:lnTo>
                  <a:lnTo>
                    <a:pt x="3398228" y="5588406"/>
                  </a:lnTo>
                  <a:lnTo>
                    <a:pt x="3398228" y="5164163"/>
                  </a:lnTo>
                  <a:lnTo>
                    <a:pt x="3410267" y="5164163"/>
                  </a:lnTo>
                  <a:lnTo>
                    <a:pt x="3410267" y="5156530"/>
                  </a:lnTo>
                  <a:lnTo>
                    <a:pt x="3398228" y="5156530"/>
                  </a:lnTo>
                  <a:lnTo>
                    <a:pt x="3398228" y="4736236"/>
                  </a:lnTo>
                  <a:lnTo>
                    <a:pt x="3410267" y="4736236"/>
                  </a:lnTo>
                  <a:lnTo>
                    <a:pt x="3410267" y="4728616"/>
                  </a:lnTo>
                  <a:lnTo>
                    <a:pt x="3398228" y="4728616"/>
                  </a:lnTo>
                  <a:lnTo>
                    <a:pt x="3398228" y="4304373"/>
                  </a:lnTo>
                  <a:lnTo>
                    <a:pt x="3410267" y="4304373"/>
                  </a:lnTo>
                  <a:lnTo>
                    <a:pt x="3410267" y="4296753"/>
                  </a:lnTo>
                  <a:lnTo>
                    <a:pt x="3398228" y="4296753"/>
                  </a:lnTo>
                  <a:lnTo>
                    <a:pt x="3398228" y="3876459"/>
                  </a:lnTo>
                  <a:lnTo>
                    <a:pt x="3410267" y="3876459"/>
                  </a:lnTo>
                  <a:lnTo>
                    <a:pt x="3410267" y="3868839"/>
                  </a:lnTo>
                  <a:lnTo>
                    <a:pt x="3398228" y="3868839"/>
                  </a:lnTo>
                  <a:lnTo>
                    <a:pt x="3398228" y="3437051"/>
                  </a:lnTo>
                  <a:lnTo>
                    <a:pt x="3398228" y="3424923"/>
                  </a:lnTo>
                  <a:lnTo>
                    <a:pt x="3398228" y="3424783"/>
                  </a:lnTo>
                  <a:lnTo>
                    <a:pt x="3410267" y="3424783"/>
                  </a:lnTo>
                  <a:lnTo>
                    <a:pt x="3410267" y="3417151"/>
                  </a:lnTo>
                  <a:lnTo>
                    <a:pt x="3398228" y="3417151"/>
                  </a:lnTo>
                  <a:lnTo>
                    <a:pt x="3398228" y="2997098"/>
                  </a:lnTo>
                  <a:lnTo>
                    <a:pt x="3410267" y="2997098"/>
                  </a:lnTo>
                  <a:lnTo>
                    <a:pt x="3410267" y="2989478"/>
                  </a:lnTo>
                  <a:lnTo>
                    <a:pt x="3398228" y="2989478"/>
                  </a:lnTo>
                  <a:lnTo>
                    <a:pt x="3398228" y="2565222"/>
                  </a:lnTo>
                  <a:lnTo>
                    <a:pt x="3410267" y="2565222"/>
                  </a:lnTo>
                  <a:lnTo>
                    <a:pt x="3410267" y="2557602"/>
                  </a:lnTo>
                  <a:lnTo>
                    <a:pt x="3398228" y="2557602"/>
                  </a:lnTo>
                  <a:lnTo>
                    <a:pt x="3398228" y="2137308"/>
                  </a:lnTo>
                  <a:lnTo>
                    <a:pt x="3410267" y="2137308"/>
                  </a:lnTo>
                  <a:lnTo>
                    <a:pt x="3410267" y="2129688"/>
                  </a:lnTo>
                  <a:lnTo>
                    <a:pt x="3398228" y="2129688"/>
                  </a:lnTo>
                  <a:lnTo>
                    <a:pt x="3398228" y="1705432"/>
                  </a:lnTo>
                  <a:lnTo>
                    <a:pt x="3410267" y="1705432"/>
                  </a:lnTo>
                  <a:lnTo>
                    <a:pt x="3410267" y="1697812"/>
                  </a:lnTo>
                  <a:lnTo>
                    <a:pt x="3398228" y="1697812"/>
                  </a:lnTo>
                  <a:lnTo>
                    <a:pt x="3398228" y="1277518"/>
                  </a:lnTo>
                  <a:lnTo>
                    <a:pt x="3410267" y="1277518"/>
                  </a:lnTo>
                  <a:lnTo>
                    <a:pt x="3410267" y="1269898"/>
                  </a:lnTo>
                  <a:lnTo>
                    <a:pt x="3398228" y="1269898"/>
                  </a:lnTo>
                  <a:lnTo>
                    <a:pt x="3398228" y="845642"/>
                  </a:lnTo>
                  <a:lnTo>
                    <a:pt x="3410267" y="845642"/>
                  </a:lnTo>
                  <a:lnTo>
                    <a:pt x="3410267" y="838022"/>
                  </a:lnTo>
                  <a:lnTo>
                    <a:pt x="3398228" y="838022"/>
                  </a:lnTo>
                  <a:lnTo>
                    <a:pt x="3398228" y="417728"/>
                  </a:lnTo>
                  <a:lnTo>
                    <a:pt x="3410267" y="417728"/>
                  </a:lnTo>
                  <a:lnTo>
                    <a:pt x="3410267" y="410108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000000">
              <a:alpha val="85899"/>
            </a:srgbClr>
          </a:solidFill>
        </p:spPr>
        <p:txBody>
          <a:bodyPr wrap="square" lIns="0" tIns="0" rIns="0" bIns="0" rtlCol="0"/>
          <a:lstStyle/>
          <a:p>
            <a:r>
              <a:rPr lang="en-US" dirty="0">
                <a:sym typeface="+mn-ea"/>
              </a:rPr>
              <a:t>The digital code lock performed as expected.</a:t>
            </a:r>
            <a:endParaRPr lang="en-US" dirty="0"/>
          </a:p>
          <a:p>
            <a:r>
              <a:rPr lang="en-US" dirty="0">
                <a:sym typeface="+mn-ea"/>
              </a:rPr>
              <a:t> This digital code lock is very marketable because it is easy to use.• Comparatively inexpensive due to low power consumption, and highly reliable.</a:t>
            </a:r>
            <a:endParaRPr lang="en-US" dirty="0"/>
          </a:p>
          <a:p>
            <a:r>
              <a:rPr lang="en-US" dirty="0">
                <a:sym typeface="+mn-ea"/>
              </a:rPr>
              <a:t> This is most prevalent form of digital lock as it uses numerical code for authentication.</a:t>
            </a:r>
            <a:endParaRPr lang="en-US" dirty="0"/>
          </a:p>
          <a:p>
            <a:r>
              <a:rPr lang="en-US" dirty="0">
                <a:sym typeface="+mn-ea"/>
              </a:rPr>
              <a:t> The code lock is therefore particularly useful in door locks and equipment locks.</a:t>
            </a:r>
            <a:endParaRPr lang="en-US" dirty="0">
              <a:sym typeface="+mn-e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5417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9397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2981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69611" y="6659880"/>
            <a:ext cx="7620" cy="198120"/>
          </a:xfrm>
          <a:custGeom>
            <a:avLst/>
            <a:gdLst/>
            <a:ahLst/>
            <a:cxnLst/>
            <a:rect l="l" t="t" r="r" b="b"/>
            <a:pathLst>
              <a:path w="7620" h="198120">
                <a:moveTo>
                  <a:pt x="0" y="198120"/>
                </a:moveTo>
                <a:lnTo>
                  <a:pt x="7620" y="198120"/>
                </a:lnTo>
                <a:lnTo>
                  <a:pt x="7620" y="0"/>
                </a:lnTo>
                <a:lnTo>
                  <a:pt x="0" y="0"/>
                </a:lnTo>
                <a:lnTo>
                  <a:pt x="0" y="1981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69611" y="3424923"/>
            <a:ext cx="7620" cy="3020695"/>
          </a:xfrm>
          <a:custGeom>
            <a:avLst/>
            <a:gdLst/>
            <a:ahLst/>
            <a:cxnLst/>
            <a:rect l="l" t="t" r="r" b="b"/>
            <a:pathLst>
              <a:path w="7620" h="3020695">
                <a:moveTo>
                  <a:pt x="0" y="3020072"/>
                </a:moveTo>
                <a:lnTo>
                  <a:pt x="7620" y="3020072"/>
                </a:lnTo>
                <a:lnTo>
                  <a:pt x="7620" y="0"/>
                </a:lnTo>
                <a:lnTo>
                  <a:pt x="0" y="0"/>
                </a:lnTo>
                <a:lnTo>
                  <a:pt x="0" y="3020072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0941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872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2342" y="3868839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02342" y="429675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02342" y="472861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02342" y="558840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02342" y="601632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02342" y="6448196"/>
            <a:ext cx="1351280" cy="7620"/>
          </a:xfrm>
          <a:custGeom>
            <a:avLst/>
            <a:gdLst/>
            <a:ahLst/>
            <a:cxnLst/>
            <a:rect l="l" t="t" r="r" b="b"/>
            <a:pathLst>
              <a:path w="1351279" h="7620">
                <a:moveTo>
                  <a:pt x="0" y="7620"/>
                </a:moveTo>
                <a:lnTo>
                  <a:pt x="1351013" y="7620"/>
                </a:lnTo>
                <a:lnTo>
                  <a:pt x="1351013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5553455" y="6448196"/>
            <a:ext cx="544830" cy="7620"/>
          </a:xfrm>
          <a:custGeom>
            <a:avLst/>
            <a:gdLst/>
            <a:ahLst/>
            <a:cxnLst/>
            <a:rect l="l" t="t" r="r" b="b"/>
            <a:pathLst>
              <a:path w="544829" h="7620">
                <a:moveTo>
                  <a:pt x="0" y="7620"/>
                </a:moveTo>
                <a:lnTo>
                  <a:pt x="544398" y="7620"/>
                </a:lnTo>
                <a:lnTo>
                  <a:pt x="544398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02342" y="341715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5417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9397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2981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6961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60941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872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02342" y="41010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02342" y="83802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02342" y="126989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02342" y="169781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02342" y="212968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02342" y="255760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02342" y="298947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4916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9889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247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8645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30439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74419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18002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61983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005963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97320" y="3868839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97320" y="429675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97320" y="472861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97320" y="515653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97320" y="558840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97320" y="601632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097320" y="644819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0903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49943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097320" y="341715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54916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9889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4247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8645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30439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74419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18002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61983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05963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097320" y="41010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097320" y="83802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097320" y="126989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097320" y="169781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097320" y="212968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097320" y="255760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097320" y="298947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0903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49943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96299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402796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8386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511155" y="3868839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511155" y="429675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511155" y="472861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511155" y="515653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511155" y="558840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511155" y="601632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511155" y="644819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511155" y="341715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96299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402796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8386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511155" y="126989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511155" y="169781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511155" y="212968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511155" y="298947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05840" y="967739"/>
            <a:ext cx="650875" cy="125095"/>
          </a:xfrm>
          <a:custGeom>
            <a:avLst/>
            <a:gdLst/>
            <a:ahLst/>
            <a:cxnLst/>
            <a:rect l="l" t="t" r="r" b="b"/>
            <a:pathLst>
              <a:path w="650875" h="125094">
                <a:moveTo>
                  <a:pt x="248412" y="0"/>
                </a:moveTo>
                <a:lnTo>
                  <a:pt x="109728" y="0"/>
                </a:lnTo>
                <a:lnTo>
                  <a:pt x="0" y="124968"/>
                </a:lnTo>
                <a:lnTo>
                  <a:pt x="138684" y="124968"/>
                </a:lnTo>
                <a:lnTo>
                  <a:pt x="248412" y="0"/>
                </a:lnTo>
                <a:close/>
              </a:path>
              <a:path w="650875" h="125094">
                <a:moveTo>
                  <a:pt x="448056" y="0"/>
                </a:moveTo>
                <a:lnTo>
                  <a:pt x="309372" y="0"/>
                </a:lnTo>
                <a:lnTo>
                  <a:pt x="198120" y="124968"/>
                </a:lnTo>
                <a:lnTo>
                  <a:pt x="336804" y="124968"/>
                </a:lnTo>
                <a:lnTo>
                  <a:pt x="448056" y="0"/>
                </a:lnTo>
                <a:close/>
              </a:path>
              <a:path w="650875" h="125094">
                <a:moveTo>
                  <a:pt x="650748" y="0"/>
                </a:moveTo>
                <a:lnTo>
                  <a:pt x="513588" y="0"/>
                </a:lnTo>
                <a:lnTo>
                  <a:pt x="402336" y="124968"/>
                </a:lnTo>
                <a:lnTo>
                  <a:pt x="541020" y="124968"/>
                </a:lnTo>
                <a:lnTo>
                  <a:pt x="650748" y="0"/>
                </a:lnTo>
                <a:close/>
              </a:path>
            </a:pathLst>
          </a:custGeom>
          <a:solidFill>
            <a:srgbClr val="00B4EB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6680" y="5910071"/>
            <a:ext cx="1546860" cy="303530"/>
          </a:xfrm>
          <a:custGeom>
            <a:avLst/>
            <a:gdLst/>
            <a:ahLst/>
            <a:cxnLst/>
            <a:rect l="l" t="t" r="r" b="b"/>
            <a:pathLst>
              <a:path w="1546860" h="303529">
                <a:moveTo>
                  <a:pt x="591312" y="303276"/>
                </a:moveTo>
                <a:lnTo>
                  <a:pt x="326136" y="1524"/>
                </a:lnTo>
                <a:lnTo>
                  <a:pt x="0" y="1524"/>
                </a:lnTo>
                <a:lnTo>
                  <a:pt x="265176" y="303276"/>
                </a:lnTo>
                <a:lnTo>
                  <a:pt x="591312" y="303276"/>
                </a:lnTo>
                <a:close/>
              </a:path>
              <a:path w="1546860" h="303529">
                <a:moveTo>
                  <a:pt x="1075944" y="301752"/>
                </a:moveTo>
                <a:lnTo>
                  <a:pt x="810768" y="0"/>
                </a:lnTo>
                <a:lnTo>
                  <a:pt x="484632" y="0"/>
                </a:lnTo>
                <a:lnTo>
                  <a:pt x="749808" y="301752"/>
                </a:lnTo>
                <a:lnTo>
                  <a:pt x="1075944" y="301752"/>
                </a:lnTo>
                <a:close/>
              </a:path>
              <a:path w="1546860" h="303529">
                <a:moveTo>
                  <a:pt x="1546847" y="303276"/>
                </a:moveTo>
                <a:lnTo>
                  <a:pt x="1281684" y="1524"/>
                </a:lnTo>
                <a:lnTo>
                  <a:pt x="957072" y="1524"/>
                </a:lnTo>
                <a:lnTo>
                  <a:pt x="1222248" y="303276"/>
                </a:lnTo>
                <a:lnTo>
                  <a:pt x="1546847" y="303276"/>
                </a:lnTo>
                <a:close/>
              </a:path>
            </a:pathLst>
          </a:custGeom>
          <a:solidFill>
            <a:srgbClr val="00B4EB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753355" y="6444996"/>
            <a:ext cx="800100" cy="215265"/>
          </a:xfrm>
          <a:custGeom>
            <a:avLst/>
            <a:gdLst/>
            <a:ahLst/>
            <a:cxnLst/>
            <a:rect l="l" t="t" r="r" b="b"/>
            <a:pathLst>
              <a:path w="800100" h="215265">
                <a:moveTo>
                  <a:pt x="800100" y="214883"/>
                </a:moveTo>
                <a:lnTo>
                  <a:pt x="0" y="214883"/>
                </a:lnTo>
                <a:lnTo>
                  <a:pt x="0" y="0"/>
                </a:lnTo>
                <a:lnTo>
                  <a:pt x="800100" y="0"/>
                </a:lnTo>
                <a:lnTo>
                  <a:pt x="800100" y="214883"/>
                </a:lnTo>
                <a:close/>
              </a:path>
            </a:pathLst>
          </a:custGeom>
          <a:solidFill>
            <a:srgbClr val="00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4741138" y="6421628"/>
            <a:ext cx="7632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solidFill>
                  <a:srgbClr val="00222D"/>
                </a:solidFill>
                <a:latin typeface="Carlito"/>
                <a:cs typeface="Carlito"/>
              </a:rPr>
              <a:t>Key</a:t>
            </a:r>
            <a:r>
              <a:rPr sz="1400" spc="-70" dirty="0">
                <a:solidFill>
                  <a:srgbClr val="00222D"/>
                </a:solidFill>
                <a:latin typeface="Carlito"/>
                <a:cs typeface="Carlito"/>
              </a:rPr>
              <a:t> </a:t>
            </a:r>
            <a:r>
              <a:rPr sz="1400" spc="-10" dirty="0">
                <a:solidFill>
                  <a:srgbClr val="00222D"/>
                </a:solidFill>
                <a:latin typeface="Carlito"/>
                <a:cs typeface="Carlito"/>
              </a:rPr>
              <a:t>words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8071699" y="182879"/>
            <a:ext cx="4120300" cy="9474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061447" y="339852"/>
            <a:ext cx="1141730" cy="66040"/>
          </a:xfrm>
          <a:custGeom>
            <a:avLst/>
            <a:gdLst/>
            <a:ahLst/>
            <a:cxnLst/>
            <a:rect l="l" t="t" r="r" b="b"/>
            <a:pathLst>
              <a:path w="1141729" h="66039">
                <a:moveTo>
                  <a:pt x="1141476" y="65532"/>
                </a:moveTo>
                <a:lnTo>
                  <a:pt x="0" y="65532"/>
                </a:lnTo>
                <a:lnTo>
                  <a:pt x="0" y="0"/>
                </a:lnTo>
                <a:lnTo>
                  <a:pt x="1141476" y="0"/>
                </a:lnTo>
                <a:lnTo>
                  <a:pt x="1141476" y="65532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8" name="object 98"/>
          <p:cNvGrpSpPr/>
          <p:nvPr/>
        </p:nvGrpSpPr>
        <p:grpSpPr>
          <a:xfrm>
            <a:off x="0" y="182816"/>
            <a:ext cx="11979275" cy="6580505"/>
            <a:chOff x="0" y="182816"/>
            <a:chExt cx="11979275" cy="6580505"/>
          </a:xfrm>
        </p:grpSpPr>
        <p:sp>
          <p:nvSpPr>
            <p:cNvPr id="99" name="object 99"/>
            <p:cNvSpPr/>
            <p:nvPr/>
          </p:nvSpPr>
          <p:spPr>
            <a:xfrm>
              <a:off x="8421624" y="184403"/>
              <a:ext cx="2781300" cy="373380"/>
            </a:xfrm>
            <a:custGeom>
              <a:avLst/>
              <a:gdLst/>
              <a:ahLst/>
              <a:cxnLst/>
              <a:rect l="l" t="t" r="r" b="b"/>
              <a:pathLst>
                <a:path w="2781300" h="373380">
                  <a:moveTo>
                    <a:pt x="2779776" y="307848"/>
                  </a:moveTo>
                  <a:lnTo>
                    <a:pt x="0" y="307848"/>
                  </a:lnTo>
                  <a:lnTo>
                    <a:pt x="0" y="373380"/>
                  </a:lnTo>
                  <a:lnTo>
                    <a:pt x="2779776" y="373380"/>
                  </a:lnTo>
                  <a:lnTo>
                    <a:pt x="2779776" y="307848"/>
                  </a:lnTo>
                  <a:close/>
                </a:path>
                <a:path w="2781300" h="373380">
                  <a:moveTo>
                    <a:pt x="2781287" y="0"/>
                  </a:moveTo>
                  <a:lnTo>
                    <a:pt x="1011936" y="0"/>
                  </a:lnTo>
                  <a:lnTo>
                    <a:pt x="1011936" y="65532"/>
                  </a:lnTo>
                  <a:lnTo>
                    <a:pt x="2781287" y="65532"/>
                  </a:lnTo>
                  <a:lnTo>
                    <a:pt x="2781287" y="0"/>
                  </a:lnTo>
                  <a:close/>
                </a:path>
              </a:pathLst>
            </a:custGeom>
            <a:solidFill>
              <a:srgbClr val="00CC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791286" y="576211"/>
              <a:ext cx="3552825" cy="344170"/>
            </a:xfrm>
            <a:custGeom>
              <a:avLst/>
              <a:gdLst/>
              <a:ahLst/>
              <a:cxnLst/>
              <a:rect l="l" t="t" r="r" b="b"/>
              <a:pathLst>
                <a:path w="3552825" h="344169">
                  <a:moveTo>
                    <a:pt x="1173162" y="343890"/>
                  </a:moveTo>
                  <a:lnTo>
                    <a:pt x="265112" y="343890"/>
                  </a:lnTo>
                  <a:lnTo>
                    <a:pt x="0" y="184289"/>
                  </a:lnTo>
                  <a:lnTo>
                    <a:pt x="0" y="0"/>
                  </a:lnTo>
                  <a:lnTo>
                    <a:pt x="339725" y="0"/>
                  </a:lnTo>
                  <a:lnTo>
                    <a:pt x="495300" y="93103"/>
                  </a:lnTo>
                  <a:lnTo>
                    <a:pt x="1506537" y="93103"/>
                  </a:lnTo>
                  <a:lnTo>
                    <a:pt x="1655762" y="182397"/>
                  </a:lnTo>
                  <a:lnTo>
                    <a:pt x="1700212" y="209943"/>
                  </a:lnTo>
                  <a:lnTo>
                    <a:pt x="2563812" y="209943"/>
                  </a:lnTo>
                  <a:lnTo>
                    <a:pt x="2667000" y="148196"/>
                  </a:lnTo>
                  <a:lnTo>
                    <a:pt x="2724150" y="113042"/>
                  </a:lnTo>
                  <a:lnTo>
                    <a:pt x="3552825" y="113042"/>
                  </a:lnTo>
                  <a:lnTo>
                    <a:pt x="3184525" y="241287"/>
                  </a:lnTo>
                  <a:lnTo>
                    <a:pt x="1344612" y="241287"/>
                  </a:lnTo>
                  <a:lnTo>
                    <a:pt x="1173162" y="343890"/>
                  </a:lnTo>
                  <a:close/>
                </a:path>
              </a:pathLst>
            </a:custGeom>
            <a:solidFill>
              <a:srgbClr val="00B4EB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0" y="182816"/>
              <a:ext cx="801344" cy="9519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1091304" y="6474116"/>
              <a:ext cx="311150" cy="289560"/>
            </a:xfrm>
            <a:custGeom>
              <a:avLst/>
              <a:gdLst/>
              <a:ahLst/>
              <a:cxnLst/>
              <a:rect l="l" t="t" r="r" b="b"/>
              <a:pathLst>
                <a:path w="311150" h="289559">
                  <a:moveTo>
                    <a:pt x="310578" y="139560"/>
                  </a:moveTo>
                  <a:lnTo>
                    <a:pt x="308775" y="137020"/>
                  </a:lnTo>
                  <a:lnTo>
                    <a:pt x="219532" y="10528"/>
                  </a:lnTo>
                  <a:lnTo>
                    <a:pt x="212115" y="0"/>
                  </a:lnTo>
                  <a:lnTo>
                    <a:pt x="68643" y="21793"/>
                  </a:lnTo>
                  <a:lnTo>
                    <a:pt x="0" y="149656"/>
                  </a:lnTo>
                  <a:lnTo>
                    <a:pt x="98450" y="289204"/>
                  </a:lnTo>
                  <a:lnTo>
                    <a:pt x="167754" y="278676"/>
                  </a:lnTo>
                  <a:lnTo>
                    <a:pt x="241922" y="267411"/>
                  </a:lnTo>
                  <a:lnTo>
                    <a:pt x="246646" y="258610"/>
                  </a:lnTo>
                  <a:lnTo>
                    <a:pt x="248399" y="255333"/>
                  </a:lnTo>
                  <a:lnTo>
                    <a:pt x="308368" y="143675"/>
                  </a:lnTo>
                  <a:lnTo>
                    <a:pt x="310578" y="139560"/>
                  </a:lnTo>
                  <a:close/>
                </a:path>
              </a:pathLst>
            </a:custGeom>
            <a:solidFill>
              <a:srgbClr val="00CC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11070335" y="6225539"/>
              <a:ext cx="295910" cy="276225"/>
            </a:xfrm>
            <a:custGeom>
              <a:avLst/>
              <a:gdLst/>
              <a:ahLst/>
              <a:cxnLst/>
              <a:rect l="l" t="t" r="r" b="b"/>
              <a:pathLst>
                <a:path w="295909" h="276225">
                  <a:moveTo>
                    <a:pt x="94488" y="275844"/>
                  </a:moveTo>
                  <a:lnTo>
                    <a:pt x="0" y="143256"/>
                  </a:lnTo>
                  <a:lnTo>
                    <a:pt x="65532" y="21336"/>
                  </a:lnTo>
                  <a:lnTo>
                    <a:pt x="202692" y="0"/>
                  </a:lnTo>
                  <a:lnTo>
                    <a:pt x="295656" y="134112"/>
                  </a:lnTo>
                  <a:lnTo>
                    <a:pt x="230124" y="256032"/>
                  </a:lnTo>
                  <a:lnTo>
                    <a:pt x="94488" y="275844"/>
                  </a:lnTo>
                  <a:close/>
                </a:path>
              </a:pathLst>
            </a:custGeom>
            <a:solidFill>
              <a:srgbClr val="00CC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1063262" y="6219215"/>
              <a:ext cx="541655" cy="403225"/>
            </a:xfrm>
            <a:custGeom>
              <a:avLst/>
              <a:gdLst/>
              <a:ahLst/>
              <a:cxnLst/>
              <a:rect l="l" t="t" r="r" b="b"/>
              <a:pathLst>
                <a:path w="541654" h="403225">
                  <a:moveTo>
                    <a:pt x="541197" y="253377"/>
                  </a:moveTo>
                  <a:lnTo>
                    <a:pt x="539394" y="250825"/>
                  </a:lnTo>
                  <a:lnTo>
                    <a:pt x="450151" y="124333"/>
                  </a:lnTo>
                  <a:lnTo>
                    <a:pt x="442734" y="113804"/>
                  </a:lnTo>
                  <a:lnTo>
                    <a:pt x="306959" y="134429"/>
                  </a:lnTo>
                  <a:lnTo>
                    <a:pt x="295668" y="118427"/>
                  </a:lnTo>
                  <a:lnTo>
                    <a:pt x="295668" y="140474"/>
                  </a:lnTo>
                  <a:lnTo>
                    <a:pt x="233743" y="255816"/>
                  </a:lnTo>
                  <a:lnTo>
                    <a:pt x="104305" y="275475"/>
                  </a:lnTo>
                  <a:lnTo>
                    <a:pt x="17348" y="152196"/>
                  </a:lnTo>
                  <a:lnTo>
                    <a:pt x="14909" y="148742"/>
                  </a:lnTo>
                  <a:lnTo>
                    <a:pt x="76581" y="33870"/>
                  </a:lnTo>
                  <a:lnTo>
                    <a:pt x="206273" y="13741"/>
                  </a:lnTo>
                  <a:lnTo>
                    <a:pt x="295668" y="140474"/>
                  </a:lnTo>
                  <a:lnTo>
                    <a:pt x="295668" y="118427"/>
                  </a:lnTo>
                  <a:lnTo>
                    <a:pt x="219544" y="10528"/>
                  </a:lnTo>
                  <a:lnTo>
                    <a:pt x="212128" y="0"/>
                  </a:lnTo>
                  <a:lnTo>
                    <a:pt x="68656" y="21793"/>
                  </a:lnTo>
                  <a:lnTo>
                    <a:pt x="0" y="149644"/>
                  </a:lnTo>
                  <a:lnTo>
                    <a:pt x="98463" y="289217"/>
                  </a:lnTo>
                  <a:lnTo>
                    <a:pt x="167767" y="278676"/>
                  </a:lnTo>
                  <a:lnTo>
                    <a:pt x="234226" y="268592"/>
                  </a:lnTo>
                  <a:lnTo>
                    <a:pt x="329069" y="403034"/>
                  </a:lnTo>
                  <a:lnTo>
                    <a:pt x="398373" y="392493"/>
                  </a:lnTo>
                  <a:lnTo>
                    <a:pt x="472541" y="381228"/>
                  </a:lnTo>
                  <a:lnTo>
                    <a:pt x="477266" y="372414"/>
                  </a:lnTo>
                  <a:lnTo>
                    <a:pt x="479018" y="369150"/>
                  </a:lnTo>
                  <a:lnTo>
                    <a:pt x="538988" y="257492"/>
                  </a:lnTo>
                  <a:lnTo>
                    <a:pt x="541197" y="253377"/>
                  </a:lnTo>
                  <a:close/>
                </a:path>
              </a:pathLst>
            </a:custGeom>
            <a:solidFill>
              <a:srgbClr val="00CC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1532107" y="6472427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59">
                  <a:moveTo>
                    <a:pt x="188975" y="225551"/>
                  </a:moveTo>
                  <a:lnTo>
                    <a:pt x="70103" y="222503"/>
                  </a:lnTo>
                  <a:lnTo>
                    <a:pt x="0" y="124968"/>
                  </a:lnTo>
                  <a:lnTo>
                    <a:pt x="65532" y="0"/>
                  </a:lnTo>
                  <a:lnTo>
                    <a:pt x="185927" y="3048"/>
                  </a:lnTo>
                  <a:lnTo>
                    <a:pt x="254508" y="100583"/>
                  </a:lnTo>
                  <a:lnTo>
                    <a:pt x="188975" y="225551"/>
                  </a:lnTo>
                  <a:close/>
                </a:path>
              </a:pathLst>
            </a:custGeom>
            <a:solidFill>
              <a:srgbClr val="00CCFF">
                <a:alpha val="501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1524894" y="6466509"/>
              <a:ext cx="269875" cy="237490"/>
            </a:xfrm>
            <a:custGeom>
              <a:avLst/>
              <a:gdLst/>
              <a:ahLst/>
              <a:cxnLst/>
              <a:rect l="l" t="t" r="r" b="b"/>
              <a:pathLst>
                <a:path w="269875" h="237490">
                  <a:moveTo>
                    <a:pt x="200215" y="237439"/>
                  </a:moveTo>
                  <a:lnTo>
                    <a:pt x="73672" y="234607"/>
                  </a:lnTo>
                  <a:lnTo>
                    <a:pt x="0" y="131660"/>
                  </a:lnTo>
                  <a:lnTo>
                    <a:pt x="69570" y="0"/>
                  </a:lnTo>
                  <a:lnTo>
                    <a:pt x="196113" y="2832"/>
                  </a:lnTo>
                  <a:lnTo>
                    <a:pt x="200812" y="9398"/>
                  </a:lnTo>
                  <a:lnTo>
                    <a:pt x="78955" y="9398"/>
                  </a:lnTo>
                  <a:lnTo>
                    <a:pt x="73202" y="12788"/>
                  </a:lnTo>
                  <a:lnTo>
                    <a:pt x="77118" y="12876"/>
                  </a:lnTo>
                  <a:lnTo>
                    <a:pt x="16583" y="127469"/>
                  </a:lnTo>
                  <a:lnTo>
                    <a:pt x="12623" y="127469"/>
                  </a:lnTo>
                  <a:lnTo>
                    <a:pt x="13068" y="134124"/>
                  </a:lnTo>
                  <a:lnTo>
                    <a:pt x="17385" y="134124"/>
                  </a:lnTo>
                  <a:lnTo>
                    <a:pt x="80244" y="221970"/>
                  </a:lnTo>
                  <a:lnTo>
                    <a:pt x="77127" y="221970"/>
                  </a:lnTo>
                  <a:lnTo>
                    <a:pt x="82143" y="224624"/>
                  </a:lnTo>
                  <a:lnTo>
                    <a:pt x="192615" y="224624"/>
                  </a:lnTo>
                  <a:lnTo>
                    <a:pt x="190817" y="228028"/>
                  </a:lnTo>
                  <a:lnTo>
                    <a:pt x="205186" y="228028"/>
                  </a:lnTo>
                  <a:lnTo>
                    <a:pt x="200215" y="237439"/>
                  </a:lnTo>
                  <a:close/>
                </a:path>
                <a:path w="269875" h="237490">
                  <a:moveTo>
                    <a:pt x="77118" y="12876"/>
                  </a:moveTo>
                  <a:lnTo>
                    <a:pt x="73202" y="12788"/>
                  </a:lnTo>
                  <a:lnTo>
                    <a:pt x="78955" y="9398"/>
                  </a:lnTo>
                  <a:lnTo>
                    <a:pt x="77118" y="12876"/>
                  </a:lnTo>
                  <a:close/>
                </a:path>
                <a:path w="269875" h="237490">
                  <a:moveTo>
                    <a:pt x="189478" y="15384"/>
                  </a:moveTo>
                  <a:lnTo>
                    <a:pt x="77118" y="12876"/>
                  </a:lnTo>
                  <a:lnTo>
                    <a:pt x="78955" y="9398"/>
                  </a:lnTo>
                  <a:lnTo>
                    <a:pt x="200812" y="9398"/>
                  </a:lnTo>
                  <a:lnTo>
                    <a:pt x="203247" y="12801"/>
                  </a:lnTo>
                  <a:lnTo>
                    <a:pt x="187629" y="12801"/>
                  </a:lnTo>
                  <a:lnTo>
                    <a:pt x="189478" y="15384"/>
                  </a:lnTo>
                  <a:close/>
                </a:path>
                <a:path w="269875" h="237490">
                  <a:moveTo>
                    <a:pt x="192659" y="15455"/>
                  </a:moveTo>
                  <a:lnTo>
                    <a:pt x="189478" y="15384"/>
                  </a:lnTo>
                  <a:lnTo>
                    <a:pt x="187629" y="12801"/>
                  </a:lnTo>
                  <a:lnTo>
                    <a:pt x="192659" y="15455"/>
                  </a:lnTo>
                  <a:close/>
                </a:path>
                <a:path w="269875" h="237490">
                  <a:moveTo>
                    <a:pt x="205147" y="15455"/>
                  </a:moveTo>
                  <a:lnTo>
                    <a:pt x="192659" y="15455"/>
                  </a:lnTo>
                  <a:lnTo>
                    <a:pt x="187629" y="12801"/>
                  </a:lnTo>
                  <a:lnTo>
                    <a:pt x="203247" y="12801"/>
                  </a:lnTo>
                  <a:lnTo>
                    <a:pt x="205147" y="15455"/>
                  </a:lnTo>
                  <a:close/>
                </a:path>
                <a:path w="269875" h="237490">
                  <a:moveTo>
                    <a:pt x="254872" y="106770"/>
                  </a:moveTo>
                  <a:lnTo>
                    <a:pt x="189478" y="15384"/>
                  </a:lnTo>
                  <a:lnTo>
                    <a:pt x="192659" y="15455"/>
                  </a:lnTo>
                  <a:lnTo>
                    <a:pt x="205147" y="15455"/>
                  </a:lnTo>
                  <a:lnTo>
                    <a:pt x="268010" y="103301"/>
                  </a:lnTo>
                  <a:lnTo>
                    <a:pt x="256705" y="103301"/>
                  </a:lnTo>
                  <a:lnTo>
                    <a:pt x="254872" y="106770"/>
                  </a:lnTo>
                  <a:close/>
                </a:path>
                <a:path w="269875" h="237490">
                  <a:moveTo>
                    <a:pt x="257162" y="109969"/>
                  </a:moveTo>
                  <a:lnTo>
                    <a:pt x="254872" y="106770"/>
                  </a:lnTo>
                  <a:lnTo>
                    <a:pt x="256705" y="103301"/>
                  </a:lnTo>
                  <a:lnTo>
                    <a:pt x="257162" y="109969"/>
                  </a:lnTo>
                  <a:close/>
                </a:path>
                <a:path w="269875" h="237490">
                  <a:moveTo>
                    <a:pt x="267552" y="109969"/>
                  </a:moveTo>
                  <a:lnTo>
                    <a:pt x="257162" y="109969"/>
                  </a:lnTo>
                  <a:lnTo>
                    <a:pt x="256705" y="103301"/>
                  </a:lnTo>
                  <a:lnTo>
                    <a:pt x="268010" y="103301"/>
                  </a:lnTo>
                  <a:lnTo>
                    <a:pt x="269773" y="105765"/>
                  </a:lnTo>
                  <a:lnTo>
                    <a:pt x="267552" y="109969"/>
                  </a:lnTo>
                  <a:close/>
                </a:path>
                <a:path w="269875" h="237490">
                  <a:moveTo>
                    <a:pt x="205186" y="228028"/>
                  </a:moveTo>
                  <a:lnTo>
                    <a:pt x="190817" y="228028"/>
                  </a:lnTo>
                  <a:lnTo>
                    <a:pt x="196570" y="224650"/>
                  </a:lnTo>
                  <a:lnTo>
                    <a:pt x="192648" y="224562"/>
                  </a:lnTo>
                  <a:lnTo>
                    <a:pt x="254872" y="106770"/>
                  </a:lnTo>
                  <a:lnTo>
                    <a:pt x="257162" y="109969"/>
                  </a:lnTo>
                  <a:lnTo>
                    <a:pt x="267552" y="109969"/>
                  </a:lnTo>
                  <a:lnTo>
                    <a:pt x="205186" y="228028"/>
                  </a:lnTo>
                  <a:close/>
                </a:path>
                <a:path w="269875" h="237490">
                  <a:moveTo>
                    <a:pt x="13068" y="134124"/>
                  </a:moveTo>
                  <a:lnTo>
                    <a:pt x="12623" y="127469"/>
                  </a:lnTo>
                  <a:lnTo>
                    <a:pt x="14901" y="130653"/>
                  </a:lnTo>
                  <a:lnTo>
                    <a:pt x="13068" y="134124"/>
                  </a:lnTo>
                  <a:close/>
                </a:path>
                <a:path w="269875" h="237490">
                  <a:moveTo>
                    <a:pt x="14901" y="130653"/>
                  </a:moveTo>
                  <a:lnTo>
                    <a:pt x="12623" y="127469"/>
                  </a:lnTo>
                  <a:lnTo>
                    <a:pt x="16583" y="127469"/>
                  </a:lnTo>
                  <a:lnTo>
                    <a:pt x="14901" y="130653"/>
                  </a:lnTo>
                  <a:close/>
                </a:path>
                <a:path w="269875" h="237490">
                  <a:moveTo>
                    <a:pt x="17385" y="134124"/>
                  </a:moveTo>
                  <a:lnTo>
                    <a:pt x="13068" y="134124"/>
                  </a:lnTo>
                  <a:lnTo>
                    <a:pt x="14901" y="130653"/>
                  </a:lnTo>
                  <a:lnTo>
                    <a:pt x="17385" y="134124"/>
                  </a:lnTo>
                  <a:close/>
                </a:path>
                <a:path w="269875" h="237490">
                  <a:moveTo>
                    <a:pt x="82143" y="224624"/>
                  </a:moveTo>
                  <a:lnTo>
                    <a:pt x="77127" y="221970"/>
                  </a:lnTo>
                  <a:lnTo>
                    <a:pt x="80295" y="222041"/>
                  </a:lnTo>
                  <a:lnTo>
                    <a:pt x="82143" y="224624"/>
                  </a:lnTo>
                  <a:close/>
                </a:path>
                <a:path w="269875" h="237490">
                  <a:moveTo>
                    <a:pt x="80295" y="222041"/>
                  </a:moveTo>
                  <a:lnTo>
                    <a:pt x="77127" y="221970"/>
                  </a:lnTo>
                  <a:lnTo>
                    <a:pt x="80244" y="221970"/>
                  </a:lnTo>
                  <a:close/>
                </a:path>
                <a:path w="269875" h="237490">
                  <a:moveTo>
                    <a:pt x="192615" y="224624"/>
                  </a:moveTo>
                  <a:lnTo>
                    <a:pt x="82143" y="224624"/>
                  </a:lnTo>
                  <a:lnTo>
                    <a:pt x="80295" y="222041"/>
                  </a:lnTo>
                  <a:lnTo>
                    <a:pt x="192648" y="224562"/>
                  </a:lnTo>
                  <a:close/>
                </a:path>
                <a:path w="269875" h="237490">
                  <a:moveTo>
                    <a:pt x="190817" y="228028"/>
                  </a:moveTo>
                  <a:lnTo>
                    <a:pt x="192648" y="224562"/>
                  </a:lnTo>
                  <a:lnTo>
                    <a:pt x="196570" y="224650"/>
                  </a:lnTo>
                  <a:lnTo>
                    <a:pt x="190817" y="228028"/>
                  </a:lnTo>
                  <a:close/>
                </a:path>
              </a:pathLst>
            </a:custGeom>
            <a:solidFill>
              <a:srgbClr val="00CC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1716511" y="6348983"/>
              <a:ext cx="254635" cy="226060"/>
            </a:xfrm>
            <a:custGeom>
              <a:avLst/>
              <a:gdLst/>
              <a:ahLst/>
              <a:cxnLst/>
              <a:rect l="l" t="t" r="r" b="b"/>
              <a:pathLst>
                <a:path w="254634" h="226059">
                  <a:moveTo>
                    <a:pt x="188976" y="225551"/>
                  </a:moveTo>
                  <a:lnTo>
                    <a:pt x="70104" y="222504"/>
                  </a:lnTo>
                  <a:lnTo>
                    <a:pt x="0" y="124967"/>
                  </a:lnTo>
                  <a:lnTo>
                    <a:pt x="65532" y="0"/>
                  </a:lnTo>
                  <a:lnTo>
                    <a:pt x="185928" y="3048"/>
                  </a:lnTo>
                  <a:lnTo>
                    <a:pt x="254508" y="100583"/>
                  </a:lnTo>
                  <a:lnTo>
                    <a:pt x="188976" y="225551"/>
                  </a:lnTo>
                  <a:close/>
                </a:path>
              </a:pathLst>
            </a:custGeom>
            <a:solidFill>
              <a:srgbClr val="00CC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0771276" y="6027470"/>
              <a:ext cx="1207770" cy="553085"/>
            </a:xfrm>
            <a:custGeom>
              <a:avLst/>
              <a:gdLst/>
              <a:ahLst/>
              <a:cxnLst/>
              <a:rect l="l" t="t" r="r" b="b"/>
              <a:pathLst>
                <a:path w="1207770" h="553084">
                  <a:moveTo>
                    <a:pt x="389153" y="167944"/>
                  </a:moveTo>
                  <a:lnTo>
                    <a:pt x="387680" y="165061"/>
                  </a:lnTo>
                  <a:lnTo>
                    <a:pt x="374891" y="139992"/>
                  </a:lnTo>
                  <a:lnTo>
                    <a:pt x="374891" y="167944"/>
                  </a:lnTo>
                  <a:lnTo>
                    <a:pt x="295694" y="323189"/>
                  </a:lnTo>
                  <a:lnTo>
                    <a:pt x="93446" y="323189"/>
                  </a:lnTo>
                  <a:lnTo>
                    <a:pt x="15709" y="170827"/>
                  </a:lnTo>
                  <a:lnTo>
                    <a:pt x="14236" y="167944"/>
                  </a:lnTo>
                  <a:lnTo>
                    <a:pt x="15709" y="165061"/>
                  </a:lnTo>
                  <a:lnTo>
                    <a:pt x="93446" y="12700"/>
                  </a:lnTo>
                  <a:lnTo>
                    <a:pt x="295694" y="12700"/>
                  </a:lnTo>
                  <a:lnTo>
                    <a:pt x="374891" y="167944"/>
                  </a:lnTo>
                  <a:lnTo>
                    <a:pt x="374891" y="139992"/>
                  </a:lnTo>
                  <a:lnTo>
                    <a:pt x="309956" y="12700"/>
                  </a:lnTo>
                  <a:lnTo>
                    <a:pt x="308178" y="9232"/>
                  </a:lnTo>
                  <a:lnTo>
                    <a:pt x="303479" y="0"/>
                  </a:lnTo>
                  <a:lnTo>
                    <a:pt x="85674" y="0"/>
                  </a:lnTo>
                  <a:lnTo>
                    <a:pt x="0" y="167944"/>
                  </a:lnTo>
                  <a:lnTo>
                    <a:pt x="85674" y="335889"/>
                  </a:lnTo>
                  <a:lnTo>
                    <a:pt x="303479" y="335889"/>
                  </a:lnTo>
                  <a:lnTo>
                    <a:pt x="308178" y="326656"/>
                  </a:lnTo>
                  <a:lnTo>
                    <a:pt x="309956" y="323189"/>
                  </a:lnTo>
                  <a:lnTo>
                    <a:pt x="387680" y="170827"/>
                  </a:lnTo>
                  <a:lnTo>
                    <a:pt x="389153" y="167944"/>
                  </a:lnTo>
                  <a:close/>
                </a:path>
                <a:path w="1207770" h="553084">
                  <a:moveTo>
                    <a:pt x="1207566" y="421322"/>
                  </a:moveTo>
                  <a:lnTo>
                    <a:pt x="1205801" y="418858"/>
                  </a:lnTo>
                  <a:lnTo>
                    <a:pt x="1192657" y="400507"/>
                  </a:lnTo>
                  <a:lnTo>
                    <a:pt x="1192657" y="422338"/>
                  </a:lnTo>
                  <a:lnTo>
                    <a:pt x="1130439" y="540131"/>
                  </a:lnTo>
                  <a:lnTo>
                    <a:pt x="1018082" y="537603"/>
                  </a:lnTo>
                  <a:lnTo>
                    <a:pt x="955167" y="449681"/>
                  </a:lnTo>
                  <a:lnTo>
                    <a:pt x="952690" y="446214"/>
                  </a:lnTo>
                  <a:lnTo>
                    <a:pt x="954379" y="443014"/>
                  </a:lnTo>
                  <a:lnTo>
                    <a:pt x="1014907" y="328422"/>
                  </a:lnTo>
                  <a:lnTo>
                    <a:pt x="1127264" y="330949"/>
                  </a:lnTo>
                  <a:lnTo>
                    <a:pt x="1192657" y="422338"/>
                  </a:lnTo>
                  <a:lnTo>
                    <a:pt x="1192657" y="400507"/>
                  </a:lnTo>
                  <a:lnTo>
                    <a:pt x="1142923" y="331012"/>
                  </a:lnTo>
                  <a:lnTo>
                    <a:pt x="1141018" y="328358"/>
                  </a:lnTo>
                  <a:lnTo>
                    <a:pt x="1138593" y="324954"/>
                  </a:lnTo>
                  <a:lnTo>
                    <a:pt x="1133894" y="318389"/>
                  </a:lnTo>
                  <a:lnTo>
                    <a:pt x="1007351" y="315556"/>
                  </a:lnTo>
                  <a:lnTo>
                    <a:pt x="937793" y="447217"/>
                  </a:lnTo>
                  <a:lnTo>
                    <a:pt x="1011453" y="550151"/>
                  </a:lnTo>
                  <a:lnTo>
                    <a:pt x="1137996" y="552983"/>
                  </a:lnTo>
                  <a:lnTo>
                    <a:pt x="1142961" y="543585"/>
                  </a:lnTo>
                  <a:lnTo>
                    <a:pt x="1205344" y="425526"/>
                  </a:lnTo>
                  <a:lnTo>
                    <a:pt x="1207566" y="421322"/>
                  </a:lnTo>
                  <a:close/>
                </a:path>
              </a:pathLst>
            </a:custGeom>
            <a:solidFill>
              <a:srgbClr val="00CC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08940" y="6281038"/>
              <a:ext cx="3667125" cy="382905"/>
            </a:xfrm>
            <a:custGeom>
              <a:avLst/>
              <a:gdLst/>
              <a:ahLst/>
              <a:cxnLst/>
              <a:rect l="l" t="t" r="r" b="b"/>
              <a:pathLst>
                <a:path w="3667125" h="382904">
                  <a:moveTo>
                    <a:pt x="3667023" y="375094"/>
                  </a:moveTo>
                  <a:lnTo>
                    <a:pt x="0" y="375094"/>
                  </a:lnTo>
                  <a:lnTo>
                    <a:pt x="0" y="382714"/>
                  </a:lnTo>
                  <a:lnTo>
                    <a:pt x="3667023" y="382714"/>
                  </a:lnTo>
                  <a:lnTo>
                    <a:pt x="3667023" y="375094"/>
                  </a:lnTo>
                  <a:close/>
                </a:path>
                <a:path w="3667125" h="382904">
                  <a:moveTo>
                    <a:pt x="3667023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667023" y="7620"/>
                  </a:lnTo>
                  <a:lnTo>
                    <a:pt x="3667023" y="0"/>
                  </a:lnTo>
                  <a:close/>
                </a:path>
              </a:pathLst>
            </a:custGeom>
            <a:solidFill>
              <a:srgbClr val="5B9BD4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/>
          <p:cNvSpPr/>
          <p:nvPr/>
        </p:nvSpPr>
        <p:spPr>
          <a:xfrm>
            <a:off x="314820" y="1352549"/>
            <a:ext cx="118745" cy="4330700"/>
          </a:xfrm>
          <a:custGeom>
            <a:avLst/>
            <a:gdLst/>
            <a:ahLst/>
            <a:cxnLst/>
            <a:rect l="l" t="t" r="r" b="b"/>
            <a:pathLst>
              <a:path w="118745" h="4330700">
                <a:moveTo>
                  <a:pt x="7620" y="0"/>
                </a:moveTo>
                <a:lnTo>
                  <a:pt x="0" y="0"/>
                </a:lnTo>
                <a:lnTo>
                  <a:pt x="0" y="4330700"/>
                </a:lnTo>
                <a:lnTo>
                  <a:pt x="7620" y="4330700"/>
                </a:lnTo>
                <a:lnTo>
                  <a:pt x="7620" y="0"/>
                </a:lnTo>
                <a:close/>
              </a:path>
              <a:path w="118745" h="4330700">
                <a:moveTo>
                  <a:pt x="117335" y="3799395"/>
                </a:moveTo>
                <a:lnTo>
                  <a:pt x="47091" y="3799395"/>
                </a:lnTo>
                <a:lnTo>
                  <a:pt x="47091" y="3807028"/>
                </a:lnTo>
                <a:lnTo>
                  <a:pt x="117335" y="3807028"/>
                </a:lnTo>
                <a:lnTo>
                  <a:pt x="117335" y="3799395"/>
                </a:lnTo>
                <a:close/>
              </a:path>
              <a:path w="118745" h="4330700">
                <a:moveTo>
                  <a:pt x="117335" y="3405263"/>
                </a:moveTo>
                <a:lnTo>
                  <a:pt x="47091" y="3405263"/>
                </a:lnTo>
                <a:lnTo>
                  <a:pt x="47091" y="3412883"/>
                </a:lnTo>
                <a:lnTo>
                  <a:pt x="117335" y="3412883"/>
                </a:lnTo>
                <a:lnTo>
                  <a:pt x="117335" y="3405263"/>
                </a:lnTo>
                <a:close/>
              </a:path>
              <a:path w="118745" h="4330700">
                <a:moveTo>
                  <a:pt x="117335" y="2485606"/>
                </a:moveTo>
                <a:lnTo>
                  <a:pt x="47091" y="2485606"/>
                </a:lnTo>
                <a:lnTo>
                  <a:pt x="47091" y="2493226"/>
                </a:lnTo>
                <a:lnTo>
                  <a:pt x="117335" y="2493226"/>
                </a:lnTo>
                <a:lnTo>
                  <a:pt x="117335" y="2485606"/>
                </a:lnTo>
                <a:close/>
              </a:path>
              <a:path w="118745" h="4330700">
                <a:moveTo>
                  <a:pt x="117335" y="2091474"/>
                </a:moveTo>
                <a:lnTo>
                  <a:pt x="47091" y="2091474"/>
                </a:lnTo>
                <a:lnTo>
                  <a:pt x="47091" y="2099094"/>
                </a:lnTo>
                <a:lnTo>
                  <a:pt x="117335" y="2099094"/>
                </a:lnTo>
                <a:lnTo>
                  <a:pt x="117335" y="2091474"/>
                </a:lnTo>
                <a:close/>
              </a:path>
              <a:path w="118745" h="4330700">
                <a:moveTo>
                  <a:pt x="117335" y="1171816"/>
                </a:moveTo>
                <a:lnTo>
                  <a:pt x="47091" y="1171816"/>
                </a:lnTo>
                <a:lnTo>
                  <a:pt x="47091" y="1179436"/>
                </a:lnTo>
                <a:lnTo>
                  <a:pt x="117335" y="1179436"/>
                </a:lnTo>
                <a:lnTo>
                  <a:pt x="117335" y="1171816"/>
                </a:lnTo>
                <a:close/>
              </a:path>
              <a:path w="118745" h="4330700">
                <a:moveTo>
                  <a:pt x="117335" y="777671"/>
                </a:moveTo>
                <a:lnTo>
                  <a:pt x="47091" y="777671"/>
                </a:lnTo>
                <a:lnTo>
                  <a:pt x="47091" y="785291"/>
                </a:lnTo>
                <a:lnTo>
                  <a:pt x="117335" y="785291"/>
                </a:lnTo>
                <a:lnTo>
                  <a:pt x="117335" y="777671"/>
                </a:lnTo>
                <a:close/>
              </a:path>
              <a:path w="118745" h="4330700">
                <a:moveTo>
                  <a:pt x="118668" y="383540"/>
                </a:moveTo>
                <a:lnTo>
                  <a:pt x="48425" y="383540"/>
                </a:lnTo>
                <a:lnTo>
                  <a:pt x="48425" y="391160"/>
                </a:lnTo>
                <a:lnTo>
                  <a:pt x="118668" y="391160"/>
                </a:lnTo>
                <a:lnTo>
                  <a:pt x="118668" y="383540"/>
                </a:lnTo>
                <a:close/>
              </a:path>
            </a:pathLst>
          </a:custGeom>
          <a:solidFill>
            <a:srgbClr val="5B9BD4">
              <a:alpha val="3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9773894" y="6406350"/>
            <a:ext cx="1005205" cy="25400"/>
          </a:xfrm>
          <a:custGeom>
            <a:avLst/>
            <a:gdLst/>
            <a:ahLst/>
            <a:cxnLst/>
            <a:rect l="l" t="t" r="r" b="b"/>
            <a:pathLst>
              <a:path w="1005204" h="25400">
                <a:moveTo>
                  <a:pt x="1005166" y="24993"/>
                </a:moveTo>
                <a:lnTo>
                  <a:pt x="0" y="24993"/>
                </a:lnTo>
                <a:lnTo>
                  <a:pt x="1460" y="20142"/>
                </a:lnTo>
                <a:lnTo>
                  <a:pt x="2908" y="14579"/>
                </a:lnTo>
                <a:lnTo>
                  <a:pt x="2908" y="6248"/>
                </a:lnTo>
                <a:lnTo>
                  <a:pt x="2184" y="2781"/>
                </a:lnTo>
                <a:lnTo>
                  <a:pt x="1460" y="0"/>
                </a:lnTo>
                <a:lnTo>
                  <a:pt x="1005166" y="0"/>
                </a:lnTo>
                <a:lnTo>
                  <a:pt x="1005166" y="24993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296986" y="6495148"/>
            <a:ext cx="3350895" cy="50165"/>
          </a:xfrm>
          <a:custGeom>
            <a:avLst/>
            <a:gdLst/>
            <a:ahLst/>
            <a:cxnLst/>
            <a:rect l="l" t="t" r="r" b="b"/>
            <a:pathLst>
              <a:path w="3350895" h="50165">
                <a:moveTo>
                  <a:pt x="1788109" y="35814"/>
                </a:moveTo>
                <a:lnTo>
                  <a:pt x="6921" y="35814"/>
                </a:lnTo>
                <a:lnTo>
                  <a:pt x="11074" y="39852"/>
                </a:lnTo>
                <a:lnTo>
                  <a:pt x="0" y="49987"/>
                </a:lnTo>
                <a:lnTo>
                  <a:pt x="1788109" y="49987"/>
                </a:lnTo>
                <a:lnTo>
                  <a:pt x="1788109" y="35814"/>
                </a:lnTo>
                <a:close/>
              </a:path>
              <a:path w="3350895" h="50165">
                <a:moveTo>
                  <a:pt x="3350552" y="0"/>
                </a:moveTo>
                <a:lnTo>
                  <a:pt x="159905" y="0"/>
                </a:lnTo>
                <a:lnTo>
                  <a:pt x="164058" y="4051"/>
                </a:lnTo>
                <a:lnTo>
                  <a:pt x="153682" y="14198"/>
                </a:lnTo>
                <a:lnTo>
                  <a:pt x="3350552" y="14198"/>
                </a:lnTo>
                <a:lnTo>
                  <a:pt x="3350552" y="0"/>
                </a:lnTo>
                <a:close/>
              </a:path>
            </a:pathLst>
          </a:custGeom>
          <a:solidFill>
            <a:srgbClr val="00CCFF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Text Box 135"/>
          <p:cNvSpPr txBox="1"/>
          <p:nvPr/>
        </p:nvSpPr>
        <p:spPr>
          <a:xfrm>
            <a:off x="4343400" y="228600"/>
            <a:ext cx="404114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5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CONCLUSION</a:t>
            </a:r>
            <a:endParaRPr lang="en-US" sz="5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</p:txBody>
      </p:sp>
      <p:sp>
        <p:nvSpPr>
          <p:cNvPr id="137" name="Text Box 136"/>
          <p:cNvSpPr txBox="1"/>
          <p:nvPr/>
        </p:nvSpPr>
        <p:spPr>
          <a:xfrm>
            <a:off x="1219200" y="2058035"/>
            <a:ext cx="988822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The digital code lock performed as expected.</a:t>
            </a:r>
            <a:endParaRPr 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This digital code lock is very marketable because it is easy to use.• Comparatively inexpensive due to low power consumption, and highly reliable.</a:t>
            </a:r>
            <a:endParaRPr 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This is most prevalent form of digital lock as it uses numerical code for authentication.</a:t>
            </a:r>
            <a:endParaRPr 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The code lock is therefore particularly useful in door locks and equipment locks.</a:t>
            </a:r>
            <a:endParaRPr 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-19050" y="0"/>
            <a:ext cx="12211050" cy="72967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745807"/>
            <a:ext cx="11459210" cy="6009640"/>
            <a:chOff x="0" y="745807"/>
            <a:chExt cx="11459210" cy="6009640"/>
          </a:xfrm>
        </p:grpSpPr>
        <p:sp>
          <p:nvSpPr>
            <p:cNvPr id="3" name="object 3"/>
            <p:cNvSpPr/>
            <p:nvPr/>
          </p:nvSpPr>
          <p:spPr>
            <a:xfrm>
              <a:off x="0" y="5857912"/>
              <a:ext cx="5189855" cy="897890"/>
            </a:xfrm>
            <a:custGeom>
              <a:avLst/>
              <a:gdLst/>
              <a:ahLst/>
              <a:cxnLst/>
              <a:rect l="l" t="t" r="r" b="b"/>
              <a:pathLst>
                <a:path w="5189855" h="897890">
                  <a:moveTo>
                    <a:pt x="2020735" y="427685"/>
                  </a:moveTo>
                  <a:lnTo>
                    <a:pt x="2019998" y="422757"/>
                  </a:lnTo>
                  <a:lnTo>
                    <a:pt x="2019973" y="422490"/>
                  </a:lnTo>
                  <a:lnTo>
                    <a:pt x="2019871" y="421601"/>
                  </a:lnTo>
                  <a:lnTo>
                    <a:pt x="2020049" y="421259"/>
                  </a:lnTo>
                  <a:lnTo>
                    <a:pt x="2020493" y="419976"/>
                  </a:lnTo>
                  <a:lnTo>
                    <a:pt x="2020620" y="419354"/>
                  </a:lnTo>
                  <a:lnTo>
                    <a:pt x="2020697" y="417995"/>
                  </a:lnTo>
                  <a:lnTo>
                    <a:pt x="2020570" y="416902"/>
                  </a:lnTo>
                  <a:lnTo>
                    <a:pt x="1595742" y="408863"/>
                  </a:lnTo>
                  <a:lnTo>
                    <a:pt x="1306055" y="407276"/>
                  </a:lnTo>
                  <a:lnTo>
                    <a:pt x="1303921" y="407263"/>
                  </a:lnTo>
                  <a:lnTo>
                    <a:pt x="1306042" y="407263"/>
                  </a:lnTo>
                  <a:lnTo>
                    <a:pt x="1245222" y="338416"/>
                  </a:lnTo>
                  <a:lnTo>
                    <a:pt x="1243812" y="336816"/>
                  </a:lnTo>
                  <a:lnTo>
                    <a:pt x="1243444" y="336410"/>
                  </a:lnTo>
                  <a:lnTo>
                    <a:pt x="1238237" y="330504"/>
                  </a:lnTo>
                  <a:lnTo>
                    <a:pt x="1237208" y="329641"/>
                  </a:lnTo>
                  <a:lnTo>
                    <a:pt x="1235989" y="329082"/>
                  </a:lnTo>
                  <a:lnTo>
                    <a:pt x="1234668" y="328891"/>
                  </a:lnTo>
                  <a:lnTo>
                    <a:pt x="285115" y="328282"/>
                  </a:lnTo>
                  <a:lnTo>
                    <a:pt x="283870" y="328447"/>
                  </a:lnTo>
                  <a:lnTo>
                    <a:pt x="282727" y="328917"/>
                  </a:lnTo>
                  <a:lnTo>
                    <a:pt x="281774" y="329641"/>
                  </a:lnTo>
                  <a:lnTo>
                    <a:pt x="0" y="611416"/>
                  </a:lnTo>
                  <a:lnTo>
                    <a:pt x="0" y="618147"/>
                  </a:lnTo>
                  <a:lnTo>
                    <a:pt x="0" y="624903"/>
                  </a:lnTo>
                  <a:lnTo>
                    <a:pt x="0" y="629869"/>
                  </a:lnTo>
                  <a:lnTo>
                    <a:pt x="0" y="636600"/>
                  </a:lnTo>
                  <a:lnTo>
                    <a:pt x="0" y="643343"/>
                  </a:lnTo>
                  <a:lnTo>
                    <a:pt x="294005" y="349326"/>
                  </a:lnTo>
                  <a:lnTo>
                    <a:pt x="1227988" y="352158"/>
                  </a:lnTo>
                  <a:lnTo>
                    <a:pt x="1293507" y="426605"/>
                  </a:lnTo>
                  <a:lnTo>
                    <a:pt x="1294511" y="427469"/>
                  </a:lnTo>
                  <a:lnTo>
                    <a:pt x="1295730" y="428015"/>
                  </a:lnTo>
                  <a:lnTo>
                    <a:pt x="1297038" y="428218"/>
                  </a:lnTo>
                  <a:lnTo>
                    <a:pt x="2014969" y="434441"/>
                  </a:lnTo>
                  <a:lnTo>
                    <a:pt x="2016429" y="434225"/>
                  </a:lnTo>
                  <a:lnTo>
                    <a:pt x="2020735" y="427748"/>
                  </a:lnTo>
                  <a:close/>
                </a:path>
                <a:path w="5189855" h="897890">
                  <a:moveTo>
                    <a:pt x="2225852" y="298132"/>
                  </a:moveTo>
                  <a:lnTo>
                    <a:pt x="2225700" y="269468"/>
                  </a:lnTo>
                  <a:lnTo>
                    <a:pt x="2225687" y="266039"/>
                  </a:lnTo>
                  <a:lnTo>
                    <a:pt x="2225510" y="264718"/>
                  </a:lnTo>
                  <a:lnTo>
                    <a:pt x="2225014" y="263550"/>
                  </a:lnTo>
                  <a:lnTo>
                    <a:pt x="2224214" y="262559"/>
                  </a:lnTo>
                  <a:lnTo>
                    <a:pt x="2044776" y="91909"/>
                  </a:lnTo>
                  <a:lnTo>
                    <a:pt x="2044636" y="91770"/>
                  </a:lnTo>
                  <a:lnTo>
                    <a:pt x="2037537" y="85013"/>
                  </a:lnTo>
                  <a:lnTo>
                    <a:pt x="2036572" y="84302"/>
                  </a:lnTo>
                  <a:lnTo>
                    <a:pt x="2035454" y="83858"/>
                  </a:lnTo>
                  <a:lnTo>
                    <a:pt x="2034260" y="83705"/>
                  </a:lnTo>
                  <a:lnTo>
                    <a:pt x="1614690" y="83731"/>
                  </a:lnTo>
                  <a:lnTo>
                    <a:pt x="1613408" y="83908"/>
                  </a:lnTo>
                  <a:lnTo>
                    <a:pt x="1612226" y="84416"/>
                  </a:lnTo>
                  <a:lnTo>
                    <a:pt x="1611223" y="85229"/>
                  </a:lnTo>
                  <a:lnTo>
                    <a:pt x="1382382" y="327825"/>
                  </a:lnTo>
                  <a:lnTo>
                    <a:pt x="1303858" y="327393"/>
                  </a:lnTo>
                  <a:lnTo>
                    <a:pt x="1301915" y="327380"/>
                  </a:lnTo>
                  <a:lnTo>
                    <a:pt x="1303858" y="327380"/>
                  </a:lnTo>
                  <a:lnTo>
                    <a:pt x="1248841" y="272364"/>
                  </a:lnTo>
                  <a:lnTo>
                    <a:pt x="1247444" y="270967"/>
                  </a:lnTo>
                  <a:lnTo>
                    <a:pt x="1244587" y="268109"/>
                  </a:lnTo>
                  <a:lnTo>
                    <a:pt x="1240713" y="264223"/>
                  </a:lnTo>
                  <a:lnTo>
                    <a:pt x="1239735" y="263474"/>
                  </a:lnTo>
                  <a:lnTo>
                    <a:pt x="1238592" y="262991"/>
                  </a:lnTo>
                  <a:lnTo>
                    <a:pt x="1237361" y="262839"/>
                  </a:lnTo>
                  <a:lnTo>
                    <a:pt x="281266" y="259981"/>
                  </a:lnTo>
                  <a:lnTo>
                    <a:pt x="280022" y="260134"/>
                  </a:lnTo>
                  <a:lnTo>
                    <a:pt x="278879" y="260616"/>
                  </a:lnTo>
                  <a:lnTo>
                    <a:pt x="277888" y="261378"/>
                  </a:lnTo>
                  <a:lnTo>
                    <a:pt x="0" y="539280"/>
                  </a:lnTo>
                  <a:lnTo>
                    <a:pt x="0" y="545998"/>
                  </a:lnTo>
                  <a:lnTo>
                    <a:pt x="0" y="552729"/>
                  </a:lnTo>
                  <a:lnTo>
                    <a:pt x="0" y="557707"/>
                  </a:lnTo>
                  <a:lnTo>
                    <a:pt x="0" y="564438"/>
                  </a:lnTo>
                  <a:lnTo>
                    <a:pt x="0" y="571169"/>
                  </a:lnTo>
                  <a:lnTo>
                    <a:pt x="290156" y="281012"/>
                  </a:lnTo>
                  <a:lnTo>
                    <a:pt x="1230845" y="286092"/>
                  </a:lnTo>
                  <a:lnTo>
                    <a:pt x="1291704" y="346938"/>
                  </a:lnTo>
                  <a:lnTo>
                    <a:pt x="1292682" y="347687"/>
                  </a:lnTo>
                  <a:lnTo>
                    <a:pt x="1293825" y="348157"/>
                  </a:lnTo>
                  <a:lnTo>
                    <a:pt x="1295044" y="348335"/>
                  </a:lnTo>
                  <a:lnTo>
                    <a:pt x="1391348" y="348843"/>
                  </a:lnTo>
                  <a:lnTo>
                    <a:pt x="1392631" y="348678"/>
                  </a:lnTo>
                  <a:lnTo>
                    <a:pt x="1393825" y="348170"/>
                  </a:lnTo>
                  <a:lnTo>
                    <a:pt x="1394841" y="347357"/>
                  </a:lnTo>
                  <a:lnTo>
                    <a:pt x="1401000" y="340817"/>
                  </a:lnTo>
                  <a:lnTo>
                    <a:pt x="1623656" y="104775"/>
                  </a:lnTo>
                  <a:lnTo>
                    <a:pt x="2027834" y="106959"/>
                  </a:lnTo>
                  <a:lnTo>
                    <a:pt x="2202434" y="272580"/>
                  </a:lnTo>
                  <a:lnTo>
                    <a:pt x="2202586" y="298132"/>
                  </a:lnTo>
                  <a:lnTo>
                    <a:pt x="2202815" y="299529"/>
                  </a:lnTo>
                  <a:lnTo>
                    <a:pt x="2221077" y="302869"/>
                  </a:lnTo>
                  <a:lnTo>
                    <a:pt x="2222563" y="302641"/>
                  </a:lnTo>
                  <a:lnTo>
                    <a:pt x="2223897" y="301967"/>
                  </a:lnTo>
                  <a:lnTo>
                    <a:pt x="2224951" y="300901"/>
                  </a:lnTo>
                  <a:lnTo>
                    <a:pt x="2225637" y="299567"/>
                  </a:lnTo>
                  <a:lnTo>
                    <a:pt x="2225852" y="298132"/>
                  </a:lnTo>
                  <a:close/>
                </a:path>
                <a:path w="5189855" h="897890">
                  <a:moveTo>
                    <a:pt x="2498267" y="238328"/>
                  </a:moveTo>
                  <a:lnTo>
                    <a:pt x="2481770" y="238328"/>
                  </a:lnTo>
                  <a:lnTo>
                    <a:pt x="2481630" y="238328"/>
                  </a:lnTo>
                  <a:lnTo>
                    <a:pt x="2483853" y="239128"/>
                  </a:lnTo>
                  <a:lnTo>
                    <a:pt x="2484107" y="239229"/>
                  </a:lnTo>
                  <a:lnTo>
                    <a:pt x="2487460" y="240703"/>
                  </a:lnTo>
                  <a:lnTo>
                    <a:pt x="2491867" y="242404"/>
                  </a:lnTo>
                  <a:lnTo>
                    <a:pt x="2493416" y="242722"/>
                  </a:lnTo>
                  <a:lnTo>
                    <a:pt x="2494965" y="242519"/>
                  </a:lnTo>
                  <a:lnTo>
                    <a:pt x="2496375" y="241820"/>
                  </a:lnTo>
                  <a:lnTo>
                    <a:pt x="2497480" y="240703"/>
                  </a:lnTo>
                  <a:lnTo>
                    <a:pt x="2498166" y="239255"/>
                  </a:lnTo>
                  <a:lnTo>
                    <a:pt x="2498267" y="238391"/>
                  </a:lnTo>
                  <a:close/>
                </a:path>
                <a:path w="5189855" h="897890">
                  <a:moveTo>
                    <a:pt x="2498306" y="237045"/>
                  </a:moveTo>
                  <a:lnTo>
                    <a:pt x="2495956" y="188607"/>
                  </a:lnTo>
                  <a:lnTo>
                    <a:pt x="2495804" y="185470"/>
                  </a:lnTo>
                  <a:lnTo>
                    <a:pt x="2495791" y="185000"/>
                  </a:lnTo>
                  <a:lnTo>
                    <a:pt x="2495588" y="183857"/>
                  </a:lnTo>
                  <a:lnTo>
                    <a:pt x="2495118" y="182791"/>
                  </a:lnTo>
                  <a:lnTo>
                    <a:pt x="2494407" y="181864"/>
                  </a:lnTo>
                  <a:lnTo>
                    <a:pt x="2488831" y="176301"/>
                  </a:lnTo>
                  <a:lnTo>
                    <a:pt x="2488831" y="238188"/>
                  </a:lnTo>
                  <a:lnTo>
                    <a:pt x="2481110" y="238175"/>
                  </a:lnTo>
                  <a:lnTo>
                    <a:pt x="2488819" y="238175"/>
                  </a:lnTo>
                  <a:lnTo>
                    <a:pt x="2488831" y="176301"/>
                  </a:lnTo>
                  <a:lnTo>
                    <a:pt x="2431123" y="118592"/>
                  </a:lnTo>
                  <a:lnTo>
                    <a:pt x="2429726" y="117195"/>
                  </a:lnTo>
                  <a:lnTo>
                    <a:pt x="2422995" y="110464"/>
                  </a:lnTo>
                  <a:lnTo>
                    <a:pt x="2422017" y="109702"/>
                  </a:lnTo>
                  <a:lnTo>
                    <a:pt x="2421458" y="109474"/>
                  </a:lnTo>
                  <a:lnTo>
                    <a:pt x="2420874" y="109232"/>
                  </a:lnTo>
                  <a:lnTo>
                    <a:pt x="2419654" y="109067"/>
                  </a:lnTo>
                  <a:lnTo>
                    <a:pt x="2224481" y="108089"/>
                  </a:lnTo>
                  <a:lnTo>
                    <a:pt x="2222538" y="108077"/>
                  </a:lnTo>
                  <a:lnTo>
                    <a:pt x="2224481" y="108077"/>
                  </a:lnTo>
                  <a:lnTo>
                    <a:pt x="2130348" y="13957"/>
                  </a:lnTo>
                  <a:lnTo>
                    <a:pt x="2128964" y="12560"/>
                  </a:lnTo>
                  <a:lnTo>
                    <a:pt x="2124494" y="8089"/>
                  </a:lnTo>
                  <a:lnTo>
                    <a:pt x="2122220" y="5816"/>
                  </a:lnTo>
                  <a:lnTo>
                    <a:pt x="2121243" y="5067"/>
                  </a:lnTo>
                  <a:lnTo>
                    <a:pt x="2120100" y="4597"/>
                  </a:lnTo>
                  <a:lnTo>
                    <a:pt x="2118880" y="4432"/>
                  </a:lnTo>
                  <a:lnTo>
                    <a:pt x="1229563" y="0"/>
                  </a:lnTo>
                  <a:lnTo>
                    <a:pt x="1228305" y="152"/>
                  </a:lnTo>
                  <a:lnTo>
                    <a:pt x="1227124" y="647"/>
                  </a:lnTo>
                  <a:lnTo>
                    <a:pt x="1226134" y="1435"/>
                  </a:lnTo>
                  <a:lnTo>
                    <a:pt x="1038275" y="193878"/>
                  </a:lnTo>
                  <a:lnTo>
                    <a:pt x="279336" y="190080"/>
                  </a:lnTo>
                  <a:lnTo>
                    <a:pt x="278091" y="190233"/>
                  </a:lnTo>
                  <a:lnTo>
                    <a:pt x="276936" y="190715"/>
                  </a:lnTo>
                  <a:lnTo>
                    <a:pt x="275945" y="191477"/>
                  </a:lnTo>
                  <a:lnTo>
                    <a:pt x="0" y="467423"/>
                  </a:lnTo>
                  <a:lnTo>
                    <a:pt x="0" y="474154"/>
                  </a:lnTo>
                  <a:lnTo>
                    <a:pt x="0" y="480885"/>
                  </a:lnTo>
                  <a:lnTo>
                    <a:pt x="0" y="485851"/>
                  </a:lnTo>
                  <a:lnTo>
                    <a:pt x="0" y="492582"/>
                  </a:lnTo>
                  <a:lnTo>
                    <a:pt x="0" y="499313"/>
                  </a:lnTo>
                  <a:lnTo>
                    <a:pt x="288188" y="211124"/>
                  </a:lnTo>
                  <a:lnTo>
                    <a:pt x="1044879" y="217170"/>
                  </a:lnTo>
                  <a:lnTo>
                    <a:pt x="1046149" y="217017"/>
                  </a:lnTo>
                  <a:lnTo>
                    <a:pt x="1047318" y="216522"/>
                  </a:lnTo>
                  <a:lnTo>
                    <a:pt x="1048334" y="215734"/>
                  </a:lnTo>
                  <a:lnTo>
                    <a:pt x="1054214" y="209702"/>
                  </a:lnTo>
                  <a:lnTo>
                    <a:pt x="1054823" y="209080"/>
                  </a:lnTo>
                  <a:lnTo>
                    <a:pt x="1236179" y="23304"/>
                  </a:lnTo>
                  <a:lnTo>
                    <a:pt x="2112353" y="27686"/>
                  </a:lnTo>
                  <a:lnTo>
                    <a:pt x="2214626" y="129946"/>
                  </a:lnTo>
                  <a:lnTo>
                    <a:pt x="2215604" y="130695"/>
                  </a:lnTo>
                  <a:lnTo>
                    <a:pt x="2216747" y="131165"/>
                  </a:lnTo>
                  <a:lnTo>
                    <a:pt x="2217966" y="131330"/>
                  </a:lnTo>
                  <a:lnTo>
                    <a:pt x="2413127" y="132321"/>
                  </a:lnTo>
                  <a:lnTo>
                    <a:pt x="2474849" y="194030"/>
                  </a:lnTo>
                  <a:lnTo>
                    <a:pt x="2475077" y="233514"/>
                  </a:lnTo>
                  <a:lnTo>
                    <a:pt x="2480843" y="238163"/>
                  </a:lnTo>
                  <a:lnTo>
                    <a:pt x="2481059" y="238201"/>
                  </a:lnTo>
                  <a:lnTo>
                    <a:pt x="2481313" y="238201"/>
                  </a:lnTo>
                  <a:lnTo>
                    <a:pt x="2498280" y="238201"/>
                  </a:lnTo>
                  <a:lnTo>
                    <a:pt x="2498306" y="237045"/>
                  </a:lnTo>
                  <a:close/>
                </a:path>
                <a:path w="5189855" h="897890">
                  <a:moveTo>
                    <a:pt x="2583789" y="465378"/>
                  </a:moveTo>
                  <a:lnTo>
                    <a:pt x="2583319" y="463956"/>
                  </a:lnTo>
                  <a:lnTo>
                    <a:pt x="2582443" y="462749"/>
                  </a:lnTo>
                  <a:lnTo>
                    <a:pt x="2579967" y="460273"/>
                  </a:lnTo>
                  <a:lnTo>
                    <a:pt x="2573236" y="453542"/>
                  </a:lnTo>
                  <a:lnTo>
                    <a:pt x="2572029" y="452666"/>
                  </a:lnTo>
                  <a:lnTo>
                    <a:pt x="2570619" y="452208"/>
                  </a:lnTo>
                  <a:lnTo>
                    <a:pt x="2569121" y="452208"/>
                  </a:lnTo>
                  <a:lnTo>
                    <a:pt x="2567711" y="452666"/>
                  </a:lnTo>
                  <a:lnTo>
                    <a:pt x="2566505" y="453542"/>
                  </a:lnTo>
                  <a:lnTo>
                    <a:pt x="2492667" y="527380"/>
                  </a:lnTo>
                  <a:lnTo>
                    <a:pt x="1514944" y="520623"/>
                  </a:lnTo>
                  <a:lnTo>
                    <a:pt x="1307388" y="519201"/>
                  </a:lnTo>
                  <a:lnTo>
                    <a:pt x="1166926" y="374434"/>
                  </a:lnTo>
                  <a:lnTo>
                    <a:pt x="1165529" y="372999"/>
                  </a:lnTo>
                  <a:lnTo>
                    <a:pt x="1163612" y="371017"/>
                  </a:lnTo>
                  <a:lnTo>
                    <a:pt x="1159090" y="366356"/>
                  </a:lnTo>
                  <a:lnTo>
                    <a:pt x="1158087" y="365582"/>
                  </a:lnTo>
                  <a:lnTo>
                    <a:pt x="1156931" y="365086"/>
                  </a:lnTo>
                  <a:lnTo>
                    <a:pt x="1155674" y="364909"/>
                  </a:lnTo>
                  <a:lnTo>
                    <a:pt x="287248" y="362889"/>
                  </a:lnTo>
                  <a:lnTo>
                    <a:pt x="286004" y="363042"/>
                  </a:lnTo>
                  <a:lnTo>
                    <a:pt x="284861" y="363524"/>
                  </a:lnTo>
                  <a:lnTo>
                    <a:pt x="283870" y="364274"/>
                  </a:lnTo>
                  <a:lnTo>
                    <a:pt x="0" y="648144"/>
                  </a:lnTo>
                  <a:lnTo>
                    <a:pt x="0" y="654888"/>
                  </a:lnTo>
                  <a:lnTo>
                    <a:pt x="0" y="661619"/>
                  </a:lnTo>
                  <a:lnTo>
                    <a:pt x="0" y="666584"/>
                  </a:lnTo>
                  <a:lnTo>
                    <a:pt x="0" y="673303"/>
                  </a:lnTo>
                  <a:lnTo>
                    <a:pt x="0" y="680034"/>
                  </a:lnTo>
                  <a:lnTo>
                    <a:pt x="293839" y="386194"/>
                  </a:lnTo>
                  <a:lnTo>
                    <a:pt x="1149134" y="388162"/>
                  </a:lnTo>
                  <a:lnTo>
                    <a:pt x="1295133" y="538683"/>
                  </a:lnTo>
                  <a:lnTo>
                    <a:pt x="1296123" y="539457"/>
                  </a:lnTo>
                  <a:lnTo>
                    <a:pt x="1297279" y="539953"/>
                  </a:lnTo>
                  <a:lnTo>
                    <a:pt x="1298524" y="540131"/>
                  </a:lnTo>
                  <a:lnTo>
                    <a:pt x="2501531" y="548411"/>
                  </a:lnTo>
                  <a:lnTo>
                    <a:pt x="2502776" y="548246"/>
                  </a:lnTo>
                  <a:lnTo>
                    <a:pt x="2503932" y="547776"/>
                  </a:lnTo>
                  <a:lnTo>
                    <a:pt x="2504922" y="547014"/>
                  </a:lnTo>
                  <a:lnTo>
                    <a:pt x="2511666" y="540270"/>
                  </a:lnTo>
                  <a:lnTo>
                    <a:pt x="2582443" y="469493"/>
                  </a:lnTo>
                  <a:lnTo>
                    <a:pt x="2583319" y="468287"/>
                  </a:lnTo>
                  <a:lnTo>
                    <a:pt x="2583789" y="466864"/>
                  </a:lnTo>
                  <a:lnTo>
                    <a:pt x="2583789" y="465378"/>
                  </a:lnTo>
                  <a:close/>
                </a:path>
                <a:path w="5189855" h="897890">
                  <a:moveTo>
                    <a:pt x="2926270" y="736930"/>
                  </a:moveTo>
                  <a:lnTo>
                    <a:pt x="2925813" y="735457"/>
                  </a:lnTo>
                  <a:lnTo>
                    <a:pt x="2924911" y="734187"/>
                  </a:lnTo>
                  <a:lnTo>
                    <a:pt x="2924708" y="733983"/>
                  </a:lnTo>
                  <a:lnTo>
                    <a:pt x="2922435" y="731723"/>
                  </a:lnTo>
                  <a:lnTo>
                    <a:pt x="2915704" y="724966"/>
                  </a:lnTo>
                  <a:lnTo>
                    <a:pt x="2914548" y="724128"/>
                  </a:lnTo>
                  <a:lnTo>
                    <a:pt x="2913202" y="723671"/>
                  </a:lnTo>
                  <a:lnTo>
                    <a:pt x="2911779" y="723607"/>
                  </a:lnTo>
                  <a:lnTo>
                    <a:pt x="2910408" y="723988"/>
                  </a:lnTo>
                  <a:lnTo>
                    <a:pt x="2909201" y="724763"/>
                  </a:lnTo>
                  <a:lnTo>
                    <a:pt x="2874035" y="755484"/>
                  </a:lnTo>
                  <a:lnTo>
                    <a:pt x="1490370" y="746633"/>
                  </a:lnTo>
                  <a:lnTo>
                    <a:pt x="1289507" y="745350"/>
                  </a:lnTo>
                  <a:lnTo>
                    <a:pt x="1124534" y="588987"/>
                  </a:lnTo>
                  <a:lnTo>
                    <a:pt x="1123149" y="587679"/>
                  </a:lnTo>
                  <a:lnTo>
                    <a:pt x="1122667" y="587222"/>
                  </a:lnTo>
                  <a:lnTo>
                    <a:pt x="1121181" y="585812"/>
                  </a:lnTo>
                  <a:lnTo>
                    <a:pt x="1115872" y="580771"/>
                  </a:lnTo>
                  <a:lnTo>
                    <a:pt x="1114907" y="580059"/>
                  </a:lnTo>
                  <a:lnTo>
                    <a:pt x="1113802" y="579615"/>
                  </a:lnTo>
                  <a:lnTo>
                    <a:pt x="1112608" y="579462"/>
                  </a:lnTo>
                  <a:lnTo>
                    <a:pt x="289864" y="577684"/>
                  </a:lnTo>
                  <a:lnTo>
                    <a:pt x="288632" y="577837"/>
                  </a:lnTo>
                  <a:lnTo>
                    <a:pt x="287477" y="578319"/>
                  </a:lnTo>
                  <a:lnTo>
                    <a:pt x="286486" y="579081"/>
                  </a:lnTo>
                  <a:lnTo>
                    <a:pt x="0" y="865568"/>
                  </a:lnTo>
                  <a:lnTo>
                    <a:pt x="0" y="872299"/>
                  </a:lnTo>
                  <a:lnTo>
                    <a:pt x="0" y="879030"/>
                  </a:lnTo>
                  <a:lnTo>
                    <a:pt x="0" y="883996"/>
                  </a:lnTo>
                  <a:lnTo>
                    <a:pt x="0" y="890727"/>
                  </a:lnTo>
                  <a:lnTo>
                    <a:pt x="0" y="897458"/>
                  </a:lnTo>
                  <a:lnTo>
                    <a:pt x="296468" y="600989"/>
                  </a:lnTo>
                  <a:lnTo>
                    <a:pt x="1106182" y="602716"/>
                  </a:lnTo>
                  <a:lnTo>
                    <a:pt x="1279804" y="767283"/>
                  </a:lnTo>
                  <a:lnTo>
                    <a:pt x="1280769" y="767994"/>
                  </a:lnTo>
                  <a:lnTo>
                    <a:pt x="1281874" y="768426"/>
                  </a:lnTo>
                  <a:lnTo>
                    <a:pt x="1283055" y="768578"/>
                  </a:lnTo>
                  <a:lnTo>
                    <a:pt x="2882735" y="776503"/>
                  </a:lnTo>
                  <a:lnTo>
                    <a:pt x="2883878" y="776363"/>
                  </a:lnTo>
                  <a:lnTo>
                    <a:pt x="2884957" y="775957"/>
                  </a:lnTo>
                  <a:lnTo>
                    <a:pt x="2885910" y="775322"/>
                  </a:lnTo>
                  <a:lnTo>
                    <a:pt x="2894012" y="768172"/>
                  </a:lnTo>
                  <a:lnTo>
                    <a:pt x="2924695" y="741133"/>
                  </a:lnTo>
                  <a:lnTo>
                    <a:pt x="2924860" y="740918"/>
                  </a:lnTo>
                  <a:lnTo>
                    <a:pt x="2925673" y="739927"/>
                  </a:lnTo>
                  <a:lnTo>
                    <a:pt x="2926156" y="738632"/>
                  </a:lnTo>
                  <a:lnTo>
                    <a:pt x="2926270" y="736930"/>
                  </a:lnTo>
                  <a:close/>
                </a:path>
                <a:path w="5189855" h="897890">
                  <a:moveTo>
                    <a:pt x="4565688" y="736206"/>
                  </a:moveTo>
                  <a:lnTo>
                    <a:pt x="4565612" y="727329"/>
                  </a:lnTo>
                  <a:lnTo>
                    <a:pt x="4565574" y="722604"/>
                  </a:lnTo>
                  <a:lnTo>
                    <a:pt x="4565332" y="721042"/>
                  </a:lnTo>
                  <a:lnTo>
                    <a:pt x="3420859" y="709930"/>
                  </a:lnTo>
                  <a:lnTo>
                    <a:pt x="3231197" y="708634"/>
                  </a:lnTo>
                  <a:lnTo>
                    <a:pt x="3052216" y="538137"/>
                  </a:lnTo>
                  <a:lnTo>
                    <a:pt x="3050844" y="536829"/>
                  </a:lnTo>
                  <a:lnTo>
                    <a:pt x="3046755" y="532942"/>
                  </a:lnTo>
                  <a:lnTo>
                    <a:pt x="2803321" y="525043"/>
                  </a:lnTo>
                  <a:lnTo>
                    <a:pt x="2801963" y="525221"/>
                  </a:lnTo>
                  <a:lnTo>
                    <a:pt x="2800718" y="525767"/>
                  </a:lnTo>
                  <a:lnTo>
                    <a:pt x="2799677" y="526656"/>
                  </a:lnTo>
                  <a:lnTo>
                    <a:pt x="2652026" y="694753"/>
                  </a:lnTo>
                  <a:lnTo>
                    <a:pt x="1569516" y="689025"/>
                  </a:lnTo>
                  <a:lnTo>
                    <a:pt x="1299730" y="687603"/>
                  </a:lnTo>
                  <a:lnTo>
                    <a:pt x="1297749" y="687590"/>
                  </a:lnTo>
                  <a:lnTo>
                    <a:pt x="1299718" y="687590"/>
                  </a:lnTo>
                  <a:lnTo>
                    <a:pt x="1131354" y="514972"/>
                  </a:lnTo>
                  <a:lnTo>
                    <a:pt x="1129944" y="513524"/>
                  </a:lnTo>
                  <a:lnTo>
                    <a:pt x="1126121" y="509612"/>
                  </a:lnTo>
                  <a:lnTo>
                    <a:pt x="1123467" y="506882"/>
                  </a:lnTo>
                  <a:lnTo>
                    <a:pt x="1122489" y="506107"/>
                  </a:lnTo>
                  <a:lnTo>
                    <a:pt x="1121333" y="505612"/>
                  </a:lnTo>
                  <a:lnTo>
                    <a:pt x="1120089" y="505447"/>
                  </a:lnTo>
                  <a:lnTo>
                    <a:pt x="294424" y="501472"/>
                  </a:lnTo>
                  <a:lnTo>
                    <a:pt x="293179" y="501637"/>
                  </a:lnTo>
                  <a:lnTo>
                    <a:pt x="292023" y="502107"/>
                  </a:lnTo>
                  <a:lnTo>
                    <a:pt x="291033" y="502869"/>
                  </a:lnTo>
                  <a:lnTo>
                    <a:pt x="0" y="793902"/>
                  </a:lnTo>
                  <a:lnTo>
                    <a:pt x="0" y="800646"/>
                  </a:lnTo>
                  <a:lnTo>
                    <a:pt x="0" y="807389"/>
                  </a:lnTo>
                  <a:lnTo>
                    <a:pt x="0" y="812253"/>
                  </a:lnTo>
                  <a:lnTo>
                    <a:pt x="0" y="818984"/>
                  </a:lnTo>
                  <a:lnTo>
                    <a:pt x="0" y="825715"/>
                  </a:lnTo>
                  <a:lnTo>
                    <a:pt x="301040" y="524675"/>
                  </a:lnTo>
                  <a:lnTo>
                    <a:pt x="1113650" y="528535"/>
                  </a:lnTo>
                  <a:lnTo>
                    <a:pt x="1287627" y="706945"/>
                  </a:lnTo>
                  <a:lnTo>
                    <a:pt x="1288605" y="707732"/>
                  </a:lnTo>
                  <a:lnTo>
                    <a:pt x="1289761" y="708215"/>
                  </a:lnTo>
                  <a:lnTo>
                    <a:pt x="1291005" y="708406"/>
                  </a:lnTo>
                  <a:lnTo>
                    <a:pt x="2661069" y="715695"/>
                  </a:lnTo>
                  <a:lnTo>
                    <a:pt x="2662390" y="715505"/>
                  </a:lnTo>
                  <a:lnTo>
                    <a:pt x="2663621" y="714959"/>
                  </a:lnTo>
                  <a:lnTo>
                    <a:pt x="2664650" y="714095"/>
                  </a:lnTo>
                  <a:lnTo>
                    <a:pt x="2670276" y="707758"/>
                  </a:lnTo>
                  <a:lnTo>
                    <a:pt x="2811208" y="549376"/>
                  </a:lnTo>
                  <a:lnTo>
                    <a:pt x="3031731" y="549414"/>
                  </a:lnTo>
                  <a:lnTo>
                    <a:pt x="3221609" y="730389"/>
                  </a:lnTo>
                  <a:lnTo>
                    <a:pt x="3222574" y="731113"/>
                  </a:lnTo>
                  <a:lnTo>
                    <a:pt x="3223679" y="731545"/>
                  </a:lnTo>
                  <a:lnTo>
                    <a:pt x="3224860" y="731697"/>
                  </a:lnTo>
                  <a:lnTo>
                    <a:pt x="4560913" y="740918"/>
                  </a:lnTo>
                  <a:lnTo>
                    <a:pt x="4562411" y="740702"/>
                  </a:lnTo>
                  <a:lnTo>
                    <a:pt x="4563745" y="740029"/>
                  </a:lnTo>
                  <a:lnTo>
                    <a:pt x="4564812" y="738949"/>
                  </a:lnTo>
                  <a:lnTo>
                    <a:pt x="4565485" y="737603"/>
                  </a:lnTo>
                  <a:lnTo>
                    <a:pt x="4565688" y="736206"/>
                  </a:lnTo>
                  <a:close/>
                </a:path>
                <a:path w="5189855" h="897890">
                  <a:moveTo>
                    <a:pt x="5189232" y="688924"/>
                  </a:moveTo>
                  <a:lnTo>
                    <a:pt x="5189156" y="680008"/>
                  </a:lnTo>
                  <a:lnTo>
                    <a:pt x="5189118" y="675309"/>
                  </a:lnTo>
                  <a:lnTo>
                    <a:pt x="5188877" y="673747"/>
                  </a:lnTo>
                  <a:lnTo>
                    <a:pt x="3452965" y="659701"/>
                  </a:lnTo>
                  <a:lnTo>
                    <a:pt x="3236671" y="658355"/>
                  </a:lnTo>
                  <a:lnTo>
                    <a:pt x="3234753" y="658342"/>
                  </a:lnTo>
                  <a:lnTo>
                    <a:pt x="3236658" y="658342"/>
                  </a:lnTo>
                  <a:lnTo>
                    <a:pt x="3057385" y="483336"/>
                  </a:lnTo>
                  <a:lnTo>
                    <a:pt x="3056013" y="481990"/>
                  </a:lnTo>
                  <a:lnTo>
                    <a:pt x="3054553" y="480568"/>
                  </a:lnTo>
                  <a:lnTo>
                    <a:pt x="3049028" y="475170"/>
                  </a:lnTo>
                  <a:lnTo>
                    <a:pt x="3048063" y="474433"/>
                  </a:lnTo>
                  <a:lnTo>
                    <a:pt x="3046933" y="473976"/>
                  </a:lnTo>
                  <a:lnTo>
                    <a:pt x="3045726" y="473811"/>
                  </a:lnTo>
                  <a:lnTo>
                    <a:pt x="2806420" y="472490"/>
                  </a:lnTo>
                  <a:lnTo>
                    <a:pt x="2805150" y="472643"/>
                  </a:lnTo>
                  <a:lnTo>
                    <a:pt x="2803982" y="473138"/>
                  </a:lnTo>
                  <a:lnTo>
                    <a:pt x="2802979" y="473925"/>
                  </a:lnTo>
                  <a:lnTo>
                    <a:pt x="2654008" y="627430"/>
                  </a:lnTo>
                  <a:lnTo>
                    <a:pt x="1510690" y="619467"/>
                  </a:lnTo>
                  <a:lnTo>
                    <a:pt x="1299324" y="618007"/>
                  </a:lnTo>
                  <a:lnTo>
                    <a:pt x="1137272" y="447357"/>
                  </a:lnTo>
                  <a:lnTo>
                    <a:pt x="1131049" y="440804"/>
                  </a:lnTo>
                  <a:lnTo>
                    <a:pt x="1130046" y="440004"/>
                  </a:lnTo>
                  <a:lnTo>
                    <a:pt x="1128864" y="439496"/>
                  </a:lnTo>
                  <a:lnTo>
                    <a:pt x="1127594" y="439318"/>
                  </a:lnTo>
                  <a:lnTo>
                    <a:pt x="301967" y="439889"/>
                  </a:lnTo>
                  <a:lnTo>
                    <a:pt x="300748" y="440055"/>
                  </a:lnTo>
                  <a:lnTo>
                    <a:pt x="299605" y="440537"/>
                  </a:lnTo>
                  <a:lnTo>
                    <a:pt x="298615" y="441286"/>
                  </a:lnTo>
                  <a:lnTo>
                    <a:pt x="0" y="739914"/>
                  </a:lnTo>
                  <a:lnTo>
                    <a:pt x="0" y="746645"/>
                  </a:lnTo>
                  <a:lnTo>
                    <a:pt x="0" y="753376"/>
                  </a:lnTo>
                  <a:lnTo>
                    <a:pt x="0" y="758240"/>
                  </a:lnTo>
                  <a:lnTo>
                    <a:pt x="0" y="764997"/>
                  </a:lnTo>
                  <a:lnTo>
                    <a:pt x="0" y="771715"/>
                  </a:lnTo>
                  <a:lnTo>
                    <a:pt x="308622" y="463080"/>
                  </a:lnTo>
                  <a:lnTo>
                    <a:pt x="1121143" y="462419"/>
                  </a:lnTo>
                  <a:lnTo>
                    <a:pt x="1289431" y="639597"/>
                  </a:lnTo>
                  <a:lnTo>
                    <a:pt x="1290434" y="640397"/>
                  </a:lnTo>
                  <a:lnTo>
                    <a:pt x="1291602" y="640892"/>
                  </a:lnTo>
                  <a:lnTo>
                    <a:pt x="1292860" y="641070"/>
                  </a:lnTo>
                  <a:lnTo>
                    <a:pt x="2662923" y="648385"/>
                  </a:lnTo>
                  <a:lnTo>
                    <a:pt x="2664180" y="648208"/>
                  </a:lnTo>
                  <a:lnTo>
                    <a:pt x="2665361" y="647725"/>
                  </a:lnTo>
                  <a:lnTo>
                    <a:pt x="2666365" y="646938"/>
                  </a:lnTo>
                  <a:lnTo>
                    <a:pt x="2672804" y="640295"/>
                  </a:lnTo>
                  <a:lnTo>
                    <a:pt x="2815310" y="493433"/>
                  </a:lnTo>
                  <a:lnTo>
                    <a:pt x="3037052" y="494614"/>
                  </a:lnTo>
                  <a:lnTo>
                    <a:pt x="3224707" y="677786"/>
                  </a:lnTo>
                  <a:lnTo>
                    <a:pt x="3225685" y="678522"/>
                  </a:lnTo>
                  <a:lnTo>
                    <a:pt x="3226803" y="678980"/>
                  </a:lnTo>
                  <a:lnTo>
                    <a:pt x="3227997" y="679157"/>
                  </a:lnTo>
                  <a:lnTo>
                    <a:pt x="5184457" y="693623"/>
                  </a:lnTo>
                  <a:lnTo>
                    <a:pt x="5185943" y="693394"/>
                  </a:lnTo>
                  <a:lnTo>
                    <a:pt x="5187289" y="692708"/>
                  </a:lnTo>
                  <a:lnTo>
                    <a:pt x="5188356" y="691642"/>
                  </a:lnTo>
                  <a:lnTo>
                    <a:pt x="5189029" y="690295"/>
                  </a:lnTo>
                  <a:lnTo>
                    <a:pt x="5189232" y="688924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912719" y="6471666"/>
              <a:ext cx="130441" cy="12953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023872" y="6140488"/>
              <a:ext cx="271022" cy="19533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59012" y="6070752"/>
              <a:ext cx="349592" cy="2566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95122" y="745807"/>
              <a:ext cx="11064240" cy="5287645"/>
            </a:xfrm>
            <a:custGeom>
              <a:avLst/>
              <a:gdLst/>
              <a:ahLst/>
              <a:cxnLst/>
              <a:rect l="l" t="t" r="r" b="b"/>
              <a:pathLst>
                <a:path w="11064240" h="5287645">
                  <a:moveTo>
                    <a:pt x="11063770" y="1323708"/>
                  </a:moveTo>
                  <a:lnTo>
                    <a:pt x="8276857" y="15875"/>
                  </a:lnTo>
                  <a:lnTo>
                    <a:pt x="8275256" y="15125"/>
                  </a:lnTo>
                  <a:lnTo>
                    <a:pt x="8244624" y="749"/>
                  </a:lnTo>
                  <a:lnTo>
                    <a:pt x="8243036" y="0"/>
                  </a:lnTo>
                  <a:lnTo>
                    <a:pt x="7033958" y="0"/>
                  </a:lnTo>
                  <a:lnTo>
                    <a:pt x="7034200" y="114"/>
                  </a:lnTo>
                  <a:lnTo>
                    <a:pt x="767918" y="114"/>
                  </a:lnTo>
                  <a:lnTo>
                    <a:pt x="0" y="370014"/>
                  </a:lnTo>
                  <a:lnTo>
                    <a:pt x="0" y="553199"/>
                  </a:lnTo>
                  <a:lnTo>
                    <a:pt x="514324" y="777443"/>
                  </a:lnTo>
                  <a:lnTo>
                    <a:pt x="773353" y="899604"/>
                  </a:lnTo>
                  <a:lnTo>
                    <a:pt x="773353" y="3078696"/>
                  </a:lnTo>
                  <a:lnTo>
                    <a:pt x="514324" y="3200844"/>
                  </a:lnTo>
                  <a:lnTo>
                    <a:pt x="359333" y="3272879"/>
                  </a:lnTo>
                  <a:lnTo>
                    <a:pt x="359333" y="3499472"/>
                  </a:lnTo>
                  <a:lnTo>
                    <a:pt x="1671688" y="4114952"/>
                  </a:lnTo>
                  <a:lnTo>
                    <a:pt x="1671688" y="4371327"/>
                  </a:lnTo>
                  <a:lnTo>
                    <a:pt x="1187373" y="4598263"/>
                  </a:lnTo>
                  <a:lnTo>
                    <a:pt x="1187373" y="5067490"/>
                  </a:lnTo>
                  <a:lnTo>
                    <a:pt x="4389044" y="5067490"/>
                  </a:lnTo>
                  <a:lnTo>
                    <a:pt x="4427766" y="5049228"/>
                  </a:lnTo>
                  <a:lnTo>
                    <a:pt x="4462780" y="5032718"/>
                  </a:lnTo>
                  <a:lnTo>
                    <a:pt x="4466463" y="5030978"/>
                  </a:lnTo>
                  <a:lnTo>
                    <a:pt x="4923968" y="4815243"/>
                  </a:lnTo>
                  <a:lnTo>
                    <a:pt x="5927572" y="5287175"/>
                  </a:lnTo>
                  <a:lnTo>
                    <a:pt x="9904019" y="5287175"/>
                  </a:lnTo>
                  <a:lnTo>
                    <a:pt x="9978085" y="5252390"/>
                  </a:lnTo>
                  <a:lnTo>
                    <a:pt x="9981781" y="5250650"/>
                  </a:lnTo>
                  <a:lnTo>
                    <a:pt x="11050880" y="4748555"/>
                  </a:lnTo>
                  <a:lnTo>
                    <a:pt x="11050880" y="1880412"/>
                  </a:lnTo>
                  <a:lnTo>
                    <a:pt x="11014367" y="1863267"/>
                  </a:lnTo>
                  <a:lnTo>
                    <a:pt x="11014367" y="1903603"/>
                  </a:lnTo>
                  <a:lnTo>
                    <a:pt x="11014367" y="4725378"/>
                  </a:lnTo>
                  <a:lnTo>
                    <a:pt x="9895878" y="5250650"/>
                  </a:lnTo>
                  <a:lnTo>
                    <a:pt x="5935713" y="5250650"/>
                  </a:lnTo>
                  <a:lnTo>
                    <a:pt x="5001958" y="4811573"/>
                  </a:lnTo>
                  <a:lnTo>
                    <a:pt x="4923942" y="4774882"/>
                  </a:lnTo>
                  <a:lnTo>
                    <a:pt x="4380852" y="5030978"/>
                  </a:lnTo>
                  <a:lnTo>
                    <a:pt x="1223886" y="5030978"/>
                  </a:lnTo>
                  <a:lnTo>
                    <a:pt x="1223886" y="4626407"/>
                  </a:lnTo>
                  <a:lnTo>
                    <a:pt x="1223886" y="4621492"/>
                  </a:lnTo>
                  <a:lnTo>
                    <a:pt x="1248651" y="4609871"/>
                  </a:lnTo>
                  <a:lnTo>
                    <a:pt x="1708200" y="4394530"/>
                  </a:lnTo>
                  <a:lnTo>
                    <a:pt x="1708200" y="4382935"/>
                  </a:lnTo>
                  <a:lnTo>
                    <a:pt x="1708200" y="4366399"/>
                  </a:lnTo>
                  <a:lnTo>
                    <a:pt x="1708200" y="4119867"/>
                  </a:lnTo>
                  <a:lnTo>
                    <a:pt x="1708200" y="4103332"/>
                  </a:lnTo>
                  <a:lnTo>
                    <a:pt x="1708200" y="4091736"/>
                  </a:lnTo>
                  <a:lnTo>
                    <a:pt x="420573" y="3487864"/>
                  </a:lnTo>
                  <a:lnTo>
                    <a:pt x="395859" y="3476282"/>
                  </a:lnTo>
                  <a:lnTo>
                    <a:pt x="395859" y="3471341"/>
                  </a:lnTo>
                  <a:lnTo>
                    <a:pt x="395859" y="3301085"/>
                  </a:lnTo>
                  <a:lnTo>
                    <a:pt x="395859" y="3296183"/>
                  </a:lnTo>
                  <a:lnTo>
                    <a:pt x="420916" y="3284524"/>
                  </a:lnTo>
                  <a:lnTo>
                    <a:pt x="599922" y="3200844"/>
                  </a:lnTo>
                  <a:lnTo>
                    <a:pt x="809866" y="3101835"/>
                  </a:lnTo>
                  <a:lnTo>
                    <a:pt x="809866" y="3090278"/>
                  </a:lnTo>
                  <a:lnTo>
                    <a:pt x="809866" y="3073768"/>
                  </a:lnTo>
                  <a:lnTo>
                    <a:pt x="809866" y="904532"/>
                  </a:lnTo>
                  <a:lnTo>
                    <a:pt x="809866" y="888022"/>
                  </a:lnTo>
                  <a:lnTo>
                    <a:pt x="809866" y="876439"/>
                  </a:lnTo>
                  <a:lnTo>
                    <a:pt x="600392" y="777659"/>
                  </a:lnTo>
                  <a:lnTo>
                    <a:pt x="529653" y="744296"/>
                  </a:lnTo>
                  <a:lnTo>
                    <a:pt x="63944" y="541248"/>
                  </a:lnTo>
                  <a:lnTo>
                    <a:pt x="36525" y="529297"/>
                  </a:lnTo>
                  <a:lnTo>
                    <a:pt x="36525" y="524510"/>
                  </a:lnTo>
                  <a:lnTo>
                    <a:pt x="36525" y="397929"/>
                  </a:lnTo>
                  <a:lnTo>
                    <a:pt x="36512" y="392963"/>
                  </a:lnTo>
                  <a:lnTo>
                    <a:pt x="60325" y="381482"/>
                  </a:lnTo>
                  <a:lnTo>
                    <a:pt x="776262" y="36626"/>
                  </a:lnTo>
                  <a:lnTo>
                    <a:pt x="7040702" y="36626"/>
                  </a:lnTo>
                  <a:lnTo>
                    <a:pt x="11014367" y="1903603"/>
                  </a:lnTo>
                  <a:lnTo>
                    <a:pt x="11014367" y="1863267"/>
                  </a:lnTo>
                  <a:lnTo>
                    <a:pt x="10724693" y="1727161"/>
                  </a:lnTo>
                  <a:lnTo>
                    <a:pt x="11063770" y="1885835"/>
                  </a:lnTo>
                  <a:lnTo>
                    <a:pt x="11063770" y="1873364"/>
                  </a:lnTo>
                  <a:lnTo>
                    <a:pt x="11063770" y="1335938"/>
                  </a:lnTo>
                  <a:lnTo>
                    <a:pt x="11063770" y="1328762"/>
                  </a:lnTo>
                  <a:lnTo>
                    <a:pt x="11063770" y="1323708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079625" y="2105025"/>
            <a:ext cx="8255000" cy="2707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668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CCFF"/>
                </a:solidFill>
                <a:latin typeface="Noto Sans Mono CJK HK"/>
                <a:cs typeface="Noto Sans Mono CJK HK"/>
              </a:rPr>
              <a:t>Our project presents a microcontroller based digital door lock security system  using keypad which will provide complete security solution to lives and  properties at homes, schools and</a:t>
            </a:r>
            <a:r>
              <a:rPr sz="1600" spc="5" dirty="0">
                <a:solidFill>
                  <a:srgbClr val="00CCFF"/>
                </a:solidFill>
                <a:latin typeface="Noto Sans Mono CJK HK"/>
                <a:cs typeface="Noto Sans Mono CJK HK"/>
              </a:rPr>
              <a:t> </a:t>
            </a:r>
            <a:r>
              <a:rPr sz="1600" spc="-5" dirty="0">
                <a:solidFill>
                  <a:srgbClr val="00CCFF"/>
                </a:solidFill>
                <a:latin typeface="Noto Sans Mono CJK HK"/>
                <a:cs typeface="Noto Sans Mono CJK HK"/>
              </a:rPr>
              <a:t>offices. </a:t>
            </a:r>
            <a:endParaRPr sz="1600">
              <a:latin typeface="Noto Sans Mono CJK HK"/>
              <a:cs typeface="Noto Sans Mono CJK HK"/>
            </a:endParaRPr>
          </a:p>
          <a:p>
            <a:pPr marL="12700" marR="5080" indent="914400">
              <a:lnSpc>
                <a:spcPct val="100000"/>
              </a:lnSpc>
              <a:spcBef>
                <a:spcPts val="10"/>
              </a:spcBef>
            </a:pPr>
            <a:r>
              <a:rPr sz="1600" spc="-5" dirty="0">
                <a:solidFill>
                  <a:srgbClr val="00CCFF"/>
                </a:solidFill>
                <a:latin typeface="Noto Sans Mono CJK HK"/>
                <a:cs typeface="Noto Sans Mono CJK HK"/>
              </a:rPr>
              <a:t>The security system contains a 4X4 keypad input unit for entering the  Personal Identification Number (PIN). It also contains a servo motor that serves  as a switching for locking and unlocking the door and a programmed  microcontroller that processes the input information and take appropriate</a:t>
            </a:r>
            <a:r>
              <a:rPr sz="1600" spc="95" dirty="0">
                <a:solidFill>
                  <a:srgbClr val="00CCFF"/>
                </a:solidFill>
                <a:latin typeface="Noto Sans Mono CJK HK"/>
                <a:cs typeface="Noto Sans Mono CJK HK"/>
              </a:rPr>
              <a:t> </a:t>
            </a:r>
            <a:r>
              <a:rPr sz="1600" spc="-5" dirty="0">
                <a:solidFill>
                  <a:srgbClr val="00CCFF"/>
                </a:solidFill>
                <a:latin typeface="Noto Sans Mono CJK HK"/>
                <a:cs typeface="Noto Sans Mono CJK HK"/>
              </a:rPr>
              <a:t>action.</a:t>
            </a:r>
            <a:endParaRPr sz="1600">
              <a:latin typeface="Noto Sans Mono CJK HK"/>
              <a:cs typeface="Noto Sans Mono CJK HK"/>
            </a:endParaRPr>
          </a:p>
          <a:p>
            <a:pPr marL="12700" marR="106680" indent="914400">
              <a:lnSpc>
                <a:spcPct val="100000"/>
              </a:lnSpc>
            </a:pPr>
            <a:r>
              <a:rPr sz="1600" spc="-5" dirty="0">
                <a:solidFill>
                  <a:srgbClr val="00CCFF"/>
                </a:solidFill>
                <a:latin typeface="Noto Sans Mono CJK HK"/>
                <a:cs typeface="Noto Sans Mono CJK HK"/>
              </a:rPr>
              <a:t>When a user enters a PIN into the security system installed at any  entrance, the systemcaptures the PIN and compares it with the stored PINS for a  match. If the captured PIN matches with any of the stored PINs, access granted  and the door opens; otherwise, access denied and the door remains</a:t>
            </a:r>
            <a:r>
              <a:rPr sz="1600" spc="50" dirty="0">
                <a:solidFill>
                  <a:srgbClr val="00CCFF"/>
                </a:solidFill>
                <a:latin typeface="Noto Sans Mono CJK HK"/>
                <a:cs typeface="Noto Sans Mono CJK HK"/>
              </a:rPr>
              <a:t> </a:t>
            </a:r>
            <a:r>
              <a:rPr sz="1600" spc="-5" dirty="0">
                <a:solidFill>
                  <a:srgbClr val="00CCFF"/>
                </a:solidFill>
                <a:latin typeface="Noto Sans Mono CJK HK"/>
                <a:cs typeface="Noto Sans Mono CJK HK"/>
              </a:rPr>
              <a:t>closed</a:t>
            </a:r>
            <a:endParaRPr sz="1600">
              <a:latin typeface="Noto Sans Mono CJK HK"/>
              <a:cs typeface="Noto Sans Mono CJK HK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2191999" cy="6857999"/>
            <a:chOff x="0" y="0"/>
            <a:chExt cx="12191999" cy="6857999"/>
          </a:xfrm>
        </p:grpSpPr>
        <p:sp>
          <p:nvSpPr>
            <p:cNvPr id="10" name="object 10"/>
            <p:cNvSpPr/>
            <p:nvPr/>
          </p:nvSpPr>
          <p:spPr>
            <a:xfrm>
              <a:off x="3122295" y="1143000"/>
              <a:ext cx="3155315" cy="4083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277355" y="1232915"/>
              <a:ext cx="524255" cy="5257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663440" y="6085331"/>
              <a:ext cx="961643" cy="77266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4037" y="179438"/>
              <a:ext cx="3552825" cy="344170"/>
            </a:xfrm>
            <a:custGeom>
              <a:avLst/>
              <a:gdLst/>
              <a:ahLst/>
              <a:cxnLst/>
              <a:rect l="l" t="t" r="r" b="b"/>
              <a:pathLst>
                <a:path w="3552825" h="344170">
                  <a:moveTo>
                    <a:pt x="1173162" y="343877"/>
                  </a:moveTo>
                  <a:lnTo>
                    <a:pt x="265112" y="343877"/>
                  </a:lnTo>
                  <a:lnTo>
                    <a:pt x="0" y="184289"/>
                  </a:lnTo>
                  <a:lnTo>
                    <a:pt x="0" y="0"/>
                  </a:lnTo>
                  <a:lnTo>
                    <a:pt x="339725" y="0"/>
                  </a:lnTo>
                  <a:lnTo>
                    <a:pt x="495300" y="93090"/>
                  </a:lnTo>
                  <a:lnTo>
                    <a:pt x="1506537" y="93090"/>
                  </a:lnTo>
                  <a:lnTo>
                    <a:pt x="1655762" y="182384"/>
                  </a:lnTo>
                  <a:lnTo>
                    <a:pt x="1700212" y="209943"/>
                  </a:lnTo>
                  <a:lnTo>
                    <a:pt x="2563812" y="209943"/>
                  </a:lnTo>
                  <a:lnTo>
                    <a:pt x="2666999" y="148196"/>
                  </a:lnTo>
                  <a:lnTo>
                    <a:pt x="2724149" y="113042"/>
                  </a:lnTo>
                  <a:lnTo>
                    <a:pt x="3552825" y="113042"/>
                  </a:lnTo>
                  <a:lnTo>
                    <a:pt x="3184524" y="241287"/>
                  </a:lnTo>
                  <a:lnTo>
                    <a:pt x="1344612" y="241287"/>
                  </a:lnTo>
                  <a:lnTo>
                    <a:pt x="1173162" y="343877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0"/>
              <a:ext cx="4261548" cy="78691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04540" y="5188394"/>
              <a:ext cx="913734" cy="83155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812900" y="6202337"/>
              <a:ext cx="3552825" cy="344170"/>
            </a:xfrm>
            <a:custGeom>
              <a:avLst/>
              <a:gdLst/>
              <a:ahLst/>
              <a:cxnLst/>
              <a:rect l="l" t="t" r="r" b="b"/>
              <a:pathLst>
                <a:path w="3552825" h="344170">
                  <a:moveTo>
                    <a:pt x="3552825" y="343890"/>
                  </a:moveTo>
                  <a:lnTo>
                    <a:pt x="3213100" y="343890"/>
                  </a:lnTo>
                  <a:lnTo>
                    <a:pt x="3057525" y="250786"/>
                  </a:lnTo>
                  <a:lnTo>
                    <a:pt x="2046287" y="250786"/>
                  </a:lnTo>
                  <a:lnTo>
                    <a:pt x="1897062" y="161493"/>
                  </a:lnTo>
                  <a:lnTo>
                    <a:pt x="1852612" y="133946"/>
                  </a:lnTo>
                  <a:lnTo>
                    <a:pt x="989012" y="133946"/>
                  </a:lnTo>
                  <a:lnTo>
                    <a:pt x="885825" y="195694"/>
                  </a:lnTo>
                  <a:lnTo>
                    <a:pt x="828675" y="230835"/>
                  </a:lnTo>
                  <a:lnTo>
                    <a:pt x="0" y="230835"/>
                  </a:lnTo>
                  <a:lnTo>
                    <a:pt x="368300" y="102603"/>
                  </a:lnTo>
                  <a:lnTo>
                    <a:pt x="2208212" y="102603"/>
                  </a:lnTo>
                  <a:lnTo>
                    <a:pt x="2379662" y="0"/>
                  </a:lnTo>
                  <a:lnTo>
                    <a:pt x="3287712" y="0"/>
                  </a:lnTo>
                  <a:lnTo>
                    <a:pt x="3552825" y="159600"/>
                  </a:lnTo>
                  <a:lnTo>
                    <a:pt x="3552825" y="34389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808214" y="5941136"/>
              <a:ext cx="4383785" cy="9168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61" y="762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410585" cy="6858000"/>
            </a:xfrm>
            <a:custGeom>
              <a:avLst/>
              <a:gdLst/>
              <a:ahLst/>
              <a:cxnLst/>
              <a:rect l="l" t="t" r="r" b="b"/>
              <a:pathLst>
                <a:path w="3410585" h="6858000">
                  <a:moveTo>
                    <a:pt x="3410267" y="410108"/>
                  </a:moveTo>
                  <a:lnTo>
                    <a:pt x="3398228" y="410108"/>
                  </a:lnTo>
                  <a:lnTo>
                    <a:pt x="3398228" y="0"/>
                  </a:lnTo>
                  <a:lnTo>
                    <a:pt x="3390608" y="0"/>
                  </a:lnTo>
                  <a:lnTo>
                    <a:pt x="3390608" y="6448196"/>
                  </a:lnTo>
                  <a:lnTo>
                    <a:pt x="2958427" y="6448196"/>
                  </a:lnTo>
                  <a:lnTo>
                    <a:pt x="2958427" y="6023940"/>
                  </a:lnTo>
                  <a:lnTo>
                    <a:pt x="3390608" y="6023940"/>
                  </a:lnTo>
                  <a:lnTo>
                    <a:pt x="3390608" y="6016320"/>
                  </a:lnTo>
                  <a:lnTo>
                    <a:pt x="2958427" y="6016320"/>
                  </a:lnTo>
                  <a:lnTo>
                    <a:pt x="2958427" y="5596026"/>
                  </a:lnTo>
                  <a:lnTo>
                    <a:pt x="3390608" y="5596026"/>
                  </a:lnTo>
                  <a:lnTo>
                    <a:pt x="3390608" y="5588406"/>
                  </a:lnTo>
                  <a:lnTo>
                    <a:pt x="2958427" y="5588406"/>
                  </a:lnTo>
                  <a:lnTo>
                    <a:pt x="2958427" y="5164163"/>
                  </a:lnTo>
                  <a:lnTo>
                    <a:pt x="3390608" y="5164163"/>
                  </a:lnTo>
                  <a:lnTo>
                    <a:pt x="3390608" y="5156530"/>
                  </a:lnTo>
                  <a:lnTo>
                    <a:pt x="2958427" y="5156530"/>
                  </a:lnTo>
                  <a:lnTo>
                    <a:pt x="2958427" y="4736236"/>
                  </a:lnTo>
                  <a:lnTo>
                    <a:pt x="3390608" y="4736236"/>
                  </a:lnTo>
                  <a:lnTo>
                    <a:pt x="3390608" y="4728616"/>
                  </a:lnTo>
                  <a:lnTo>
                    <a:pt x="2958427" y="4728616"/>
                  </a:lnTo>
                  <a:lnTo>
                    <a:pt x="2958427" y="4304373"/>
                  </a:lnTo>
                  <a:lnTo>
                    <a:pt x="3390608" y="4304373"/>
                  </a:lnTo>
                  <a:lnTo>
                    <a:pt x="3390608" y="4296753"/>
                  </a:lnTo>
                  <a:lnTo>
                    <a:pt x="2958427" y="4296753"/>
                  </a:lnTo>
                  <a:lnTo>
                    <a:pt x="2958427" y="3876459"/>
                  </a:lnTo>
                  <a:lnTo>
                    <a:pt x="3390608" y="3876459"/>
                  </a:lnTo>
                  <a:lnTo>
                    <a:pt x="3390608" y="3868839"/>
                  </a:lnTo>
                  <a:lnTo>
                    <a:pt x="2958427" y="3868839"/>
                  </a:lnTo>
                  <a:lnTo>
                    <a:pt x="2958427" y="3437051"/>
                  </a:lnTo>
                  <a:lnTo>
                    <a:pt x="2958427" y="3424923"/>
                  </a:lnTo>
                  <a:lnTo>
                    <a:pt x="2958427" y="3424783"/>
                  </a:lnTo>
                  <a:lnTo>
                    <a:pt x="3390608" y="3424783"/>
                  </a:lnTo>
                  <a:lnTo>
                    <a:pt x="3390608" y="3417151"/>
                  </a:lnTo>
                  <a:lnTo>
                    <a:pt x="2958427" y="3417151"/>
                  </a:lnTo>
                  <a:lnTo>
                    <a:pt x="2958427" y="2997098"/>
                  </a:lnTo>
                  <a:lnTo>
                    <a:pt x="3390608" y="2997098"/>
                  </a:lnTo>
                  <a:lnTo>
                    <a:pt x="3390608" y="2989478"/>
                  </a:lnTo>
                  <a:lnTo>
                    <a:pt x="2958427" y="2989478"/>
                  </a:lnTo>
                  <a:lnTo>
                    <a:pt x="2958427" y="2565222"/>
                  </a:lnTo>
                  <a:lnTo>
                    <a:pt x="3390608" y="2565222"/>
                  </a:lnTo>
                  <a:lnTo>
                    <a:pt x="3390608" y="2557602"/>
                  </a:lnTo>
                  <a:lnTo>
                    <a:pt x="2958427" y="2557602"/>
                  </a:lnTo>
                  <a:lnTo>
                    <a:pt x="2958427" y="2137308"/>
                  </a:lnTo>
                  <a:lnTo>
                    <a:pt x="3390608" y="2137308"/>
                  </a:lnTo>
                  <a:lnTo>
                    <a:pt x="3390608" y="2129688"/>
                  </a:lnTo>
                  <a:lnTo>
                    <a:pt x="2958427" y="2129688"/>
                  </a:lnTo>
                  <a:lnTo>
                    <a:pt x="2958427" y="1705432"/>
                  </a:lnTo>
                  <a:lnTo>
                    <a:pt x="3390608" y="1705432"/>
                  </a:lnTo>
                  <a:lnTo>
                    <a:pt x="3390608" y="1697812"/>
                  </a:lnTo>
                  <a:lnTo>
                    <a:pt x="2958427" y="1697812"/>
                  </a:lnTo>
                  <a:lnTo>
                    <a:pt x="2958427" y="1277518"/>
                  </a:lnTo>
                  <a:lnTo>
                    <a:pt x="3390608" y="1277518"/>
                  </a:lnTo>
                  <a:lnTo>
                    <a:pt x="3390608" y="1269898"/>
                  </a:lnTo>
                  <a:lnTo>
                    <a:pt x="2958427" y="1269898"/>
                  </a:lnTo>
                  <a:lnTo>
                    <a:pt x="2958427" y="845642"/>
                  </a:lnTo>
                  <a:lnTo>
                    <a:pt x="3390608" y="845642"/>
                  </a:lnTo>
                  <a:lnTo>
                    <a:pt x="3390608" y="838022"/>
                  </a:lnTo>
                  <a:lnTo>
                    <a:pt x="2958427" y="838022"/>
                  </a:lnTo>
                  <a:lnTo>
                    <a:pt x="2958427" y="417728"/>
                  </a:lnTo>
                  <a:lnTo>
                    <a:pt x="3390608" y="417728"/>
                  </a:lnTo>
                  <a:lnTo>
                    <a:pt x="3390608" y="410108"/>
                  </a:lnTo>
                  <a:lnTo>
                    <a:pt x="2958427" y="410108"/>
                  </a:lnTo>
                  <a:lnTo>
                    <a:pt x="2958427" y="0"/>
                  </a:lnTo>
                  <a:lnTo>
                    <a:pt x="2950807" y="0"/>
                  </a:lnTo>
                  <a:lnTo>
                    <a:pt x="2950807" y="6448196"/>
                  </a:lnTo>
                  <a:lnTo>
                    <a:pt x="2518626" y="6448196"/>
                  </a:lnTo>
                  <a:lnTo>
                    <a:pt x="2518626" y="6023940"/>
                  </a:lnTo>
                  <a:lnTo>
                    <a:pt x="2950807" y="6023940"/>
                  </a:lnTo>
                  <a:lnTo>
                    <a:pt x="2950807" y="6016320"/>
                  </a:lnTo>
                  <a:lnTo>
                    <a:pt x="2518626" y="6016320"/>
                  </a:lnTo>
                  <a:lnTo>
                    <a:pt x="2518626" y="5596026"/>
                  </a:lnTo>
                  <a:lnTo>
                    <a:pt x="2950807" y="5596026"/>
                  </a:lnTo>
                  <a:lnTo>
                    <a:pt x="2950807" y="5588406"/>
                  </a:lnTo>
                  <a:lnTo>
                    <a:pt x="2518626" y="5588406"/>
                  </a:lnTo>
                  <a:lnTo>
                    <a:pt x="2518626" y="5164163"/>
                  </a:lnTo>
                  <a:lnTo>
                    <a:pt x="2950807" y="5164163"/>
                  </a:lnTo>
                  <a:lnTo>
                    <a:pt x="2950807" y="5156530"/>
                  </a:lnTo>
                  <a:lnTo>
                    <a:pt x="2518626" y="5156530"/>
                  </a:lnTo>
                  <a:lnTo>
                    <a:pt x="2518626" y="4736236"/>
                  </a:lnTo>
                  <a:lnTo>
                    <a:pt x="2950807" y="4736236"/>
                  </a:lnTo>
                  <a:lnTo>
                    <a:pt x="2950807" y="4728616"/>
                  </a:lnTo>
                  <a:lnTo>
                    <a:pt x="2518626" y="4728616"/>
                  </a:lnTo>
                  <a:lnTo>
                    <a:pt x="2518626" y="4304373"/>
                  </a:lnTo>
                  <a:lnTo>
                    <a:pt x="2950807" y="4304373"/>
                  </a:lnTo>
                  <a:lnTo>
                    <a:pt x="2950807" y="4296753"/>
                  </a:lnTo>
                  <a:lnTo>
                    <a:pt x="2518626" y="4296753"/>
                  </a:lnTo>
                  <a:lnTo>
                    <a:pt x="2518626" y="3876459"/>
                  </a:lnTo>
                  <a:lnTo>
                    <a:pt x="2950807" y="3876459"/>
                  </a:lnTo>
                  <a:lnTo>
                    <a:pt x="2950807" y="3868839"/>
                  </a:lnTo>
                  <a:lnTo>
                    <a:pt x="2518626" y="3868839"/>
                  </a:lnTo>
                  <a:lnTo>
                    <a:pt x="2518626" y="3437051"/>
                  </a:lnTo>
                  <a:lnTo>
                    <a:pt x="2518626" y="3424923"/>
                  </a:lnTo>
                  <a:lnTo>
                    <a:pt x="2518626" y="3424783"/>
                  </a:lnTo>
                  <a:lnTo>
                    <a:pt x="2950807" y="3424783"/>
                  </a:lnTo>
                  <a:lnTo>
                    <a:pt x="2950807" y="3417151"/>
                  </a:lnTo>
                  <a:lnTo>
                    <a:pt x="2518626" y="3417151"/>
                  </a:lnTo>
                  <a:lnTo>
                    <a:pt x="2518626" y="2997098"/>
                  </a:lnTo>
                  <a:lnTo>
                    <a:pt x="2950807" y="2997098"/>
                  </a:lnTo>
                  <a:lnTo>
                    <a:pt x="2950807" y="2989478"/>
                  </a:lnTo>
                  <a:lnTo>
                    <a:pt x="2518626" y="2989478"/>
                  </a:lnTo>
                  <a:lnTo>
                    <a:pt x="2518626" y="2565222"/>
                  </a:lnTo>
                  <a:lnTo>
                    <a:pt x="2950807" y="2565222"/>
                  </a:lnTo>
                  <a:lnTo>
                    <a:pt x="2950807" y="2557602"/>
                  </a:lnTo>
                  <a:lnTo>
                    <a:pt x="2518626" y="2557602"/>
                  </a:lnTo>
                  <a:lnTo>
                    <a:pt x="2518626" y="2137308"/>
                  </a:lnTo>
                  <a:lnTo>
                    <a:pt x="2950807" y="2137308"/>
                  </a:lnTo>
                  <a:lnTo>
                    <a:pt x="2950807" y="2129688"/>
                  </a:lnTo>
                  <a:lnTo>
                    <a:pt x="2518626" y="2129688"/>
                  </a:lnTo>
                  <a:lnTo>
                    <a:pt x="2518626" y="1705432"/>
                  </a:lnTo>
                  <a:lnTo>
                    <a:pt x="2950807" y="1705432"/>
                  </a:lnTo>
                  <a:lnTo>
                    <a:pt x="2950807" y="1697812"/>
                  </a:lnTo>
                  <a:lnTo>
                    <a:pt x="2518626" y="1697812"/>
                  </a:lnTo>
                  <a:lnTo>
                    <a:pt x="2518626" y="1277518"/>
                  </a:lnTo>
                  <a:lnTo>
                    <a:pt x="2950807" y="1277518"/>
                  </a:lnTo>
                  <a:lnTo>
                    <a:pt x="2950807" y="1269898"/>
                  </a:lnTo>
                  <a:lnTo>
                    <a:pt x="2518626" y="1269898"/>
                  </a:lnTo>
                  <a:lnTo>
                    <a:pt x="2518626" y="845642"/>
                  </a:lnTo>
                  <a:lnTo>
                    <a:pt x="2950807" y="845642"/>
                  </a:lnTo>
                  <a:lnTo>
                    <a:pt x="2950807" y="838022"/>
                  </a:lnTo>
                  <a:lnTo>
                    <a:pt x="2518626" y="838022"/>
                  </a:lnTo>
                  <a:lnTo>
                    <a:pt x="2518626" y="417728"/>
                  </a:lnTo>
                  <a:lnTo>
                    <a:pt x="2950807" y="417728"/>
                  </a:lnTo>
                  <a:lnTo>
                    <a:pt x="2950807" y="410108"/>
                  </a:lnTo>
                  <a:lnTo>
                    <a:pt x="2518626" y="410108"/>
                  </a:lnTo>
                  <a:lnTo>
                    <a:pt x="2518626" y="0"/>
                  </a:lnTo>
                  <a:lnTo>
                    <a:pt x="2511006" y="0"/>
                  </a:lnTo>
                  <a:lnTo>
                    <a:pt x="2511006" y="6448196"/>
                  </a:lnTo>
                  <a:lnTo>
                    <a:pt x="2078824" y="6448196"/>
                  </a:lnTo>
                  <a:lnTo>
                    <a:pt x="2078824" y="6023940"/>
                  </a:lnTo>
                  <a:lnTo>
                    <a:pt x="2511006" y="6023940"/>
                  </a:lnTo>
                  <a:lnTo>
                    <a:pt x="2511006" y="6016320"/>
                  </a:lnTo>
                  <a:lnTo>
                    <a:pt x="2078824" y="6016320"/>
                  </a:lnTo>
                  <a:lnTo>
                    <a:pt x="2078824" y="5596026"/>
                  </a:lnTo>
                  <a:lnTo>
                    <a:pt x="2511006" y="5596026"/>
                  </a:lnTo>
                  <a:lnTo>
                    <a:pt x="2511006" y="5588406"/>
                  </a:lnTo>
                  <a:lnTo>
                    <a:pt x="2078824" y="5588406"/>
                  </a:lnTo>
                  <a:lnTo>
                    <a:pt x="2078824" y="5164163"/>
                  </a:lnTo>
                  <a:lnTo>
                    <a:pt x="2511006" y="5164163"/>
                  </a:lnTo>
                  <a:lnTo>
                    <a:pt x="2511006" y="5156530"/>
                  </a:lnTo>
                  <a:lnTo>
                    <a:pt x="2078824" y="5156530"/>
                  </a:lnTo>
                  <a:lnTo>
                    <a:pt x="2078824" y="4736236"/>
                  </a:lnTo>
                  <a:lnTo>
                    <a:pt x="2511006" y="4736236"/>
                  </a:lnTo>
                  <a:lnTo>
                    <a:pt x="2511006" y="4728616"/>
                  </a:lnTo>
                  <a:lnTo>
                    <a:pt x="2078824" y="4728616"/>
                  </a:lnTo>
                  <a:lnTo>
                    <a:pt x="2078824" y="4304373"/>
                  </a:lnTo>
                  <a:lnTo>
                    <a:pt x="2511006" y="4304373"/>
                  </a:lnTo>
                  <a:lnTo>
                    <a:pt x="2511006" y="4296753"/>
                  </a:lnTo>
                  <a:lnTo>
                    <a:pt x="2078824" y="4296753"/>
                  </a:lnTo>
                  <a:lnTo>
                    <a:pt x="2078824" y="3876459"/>
                  </a:lnTo>
                  <a:lnTo>
                    <a:pt x="2511006" y="3876459"/>
                  </a:lnTo>
                  <a:lnTo>
                    <a:pt x="2511006" y="3868839"/>
                  </a:lnTo>
                  <a:lnTo>
                    <a:pt x="2078824" y="3868839"/>
                  </a:lnTo>
                  <a:lnTo>
                    <a:pt x="2078824" y="3437051"/>
                  </a:lnTo>
                  <a:lnTo>
                    <a:pt x="2078824" y="3424923"/>
                  </a:lnTo>
                  <a:lnTo>
                    <a:pt x="2078824" y="3424783"/>
                  </a:lnTo>
                  <a:lnTo>
                    <a:pt x="2511006" y="3424783"/>
                  </a:lnTo>
                  <a:lnTo>
                    <a:pt x="2511006" y="3417151"/>
                  </a:lnTo>
                  <a:lnTo>
                    <a:pt x="2078824" y="3417151"/>
                  </a:lnTo>
                  <a:lnTo>
                    <a:pt x="2078824" y="2997098"/>
                  </a:lnTo>
                  <a:lnTo>
                    <a:pt x="2511006" y="2997098"/>
                  </a:lnTo>
                  <a:lnTo>
                    <a:pt x="2511006" y="2989478"/>
                  </a:lnTo>
                  <a:lnTo>
                    <a:pt x="2078824" y="2989478"/>
                  </a:lnTo>
                  <a:lnTo>
                    <a:pt x="2078824" y="2565222"/>
                  </a:lnTo>
                  <a:lnTo>
                    <a:pt x="2511006" y="2565222"/>
                  </a:lnTo>
                  <a:lnTo>
                    <a:pt x="2511006" y="2557602"/>
                  </a:lnTo>
                  <a:lnTo>
                    <a:pt x="2078824" y="2557602"/>
                  </a:lnTo>
                  <a:lnTo>
                    <a:pt x="2078824" y="2137308"/>
                  </a:lnTo>
                  <a:lnTo>
                    <a:pt x="2511006" y="2137308"/>
                  </a:lnTo>
                  <a:lnTo>
                    <a:pt x="2511006" y="2129688"/>
                  </a:lnTo>
                  <a:lnTo>
                    <a:pt x="2078824" y="2129688"/>
                  </a:lnTo>
                  <a:lnTo>
                    <a:pt x="2078824" y="1705432"/>
                  </a:lnTo>
                  <a:lnTo>
                    <a:pt x="2511006" y="1705432"/>
                  </a:lnTo>
                  <a:lnTo>
                    <a:pt x="2511006" y="1697812"/>
                  </a:lnTo>
                  <a:lnTo>
                    <a:pt x="2078824" y="1697812"/>
                  </a:lnTo>
                  <a:lnTo>
                    <a:pt x="2078824" y="1277518"/>
                  </a:lnTo>
                  <a:lnTo>
                    <a:pt x="2511006" y="1277518"/>
                  </a:lnTo>
                  <a:lnTo>
                    <a:pt x="2511006" y="1269898"/>
                  </a:lnTo>
                  <a:lnTo>
                    <a:pt x="2078824" y="1269898"/>
                  </a:lnTo>
                  <a:lnTo>
                    <a:pt x="2078824" y="845642"/>
                  </a:lnTo>
                  <a:lnTo>
                    <a:pt x="2511006" y="845642"/>
                  </a:lnTo>
                  <a:lnTo>
                    <a:pt x="2511006" y="838022"/>
                  </a:lnTo>
                  <a:lnTo>
                    <a:pt x="2078824" y="838022"/>
                  </a:lnTo>
                  <a:lnTo>
                    <a:pt x="2078824" y="417728"/>
                  </a:lnTo>
                  <a:lnTo>
                    <a:pt x="2511006" y="417728"/>
                  </a:lnTo>
                  <a:lnTo>
                    <a:pt x="2511006" y="410108"/>
                  </a:lnTo>
                  <a:lnTo>
                    <a:pt x="2078824" y="410108"/>
                  </a:lnTo>
                  <a:lnTo>
                    <a:pt x="2078824" y="0"/>
                  </a:lnTo>
                  <a:lnTo>
                    <a:pt x="2071204" y="0"/>
                  </a:lnTo>
                  <a:lnTo>
                    <a:pt x="2071204" y="6448196"/>
                  </a:lnTo>
                  <a:lnTo>
                    <a:pt x="1642986" y="6448196"/>
                  </a:lnTo>
                  <a:lnTo>
                    <a:pt x="1642986" y="6023940"/>
                  </a:lnTo>
                  <a:lnTo>
                    <a:pt x="2071204" y="6023940"/>
                  </a:lnTo>
                  <a:lnTo>
                    <a:pt x="2071204" y="6016320"/>
                  </a:lnTo>
                  <a:lnTo>
                    <a:pt x="1642986" y="6016320"/>
                  </a:lnTo>
                  <a:lnTo>
                    <a:pt x="1642986" y="5596026"/>
                  </a:lnTo>
                  <a:lnTo>
                    <a:pt x="2071204" y="5596026"/>
                  </a:lnTo>
                  <a:lnTo>
                    <a:pt x="2071204" y="5588406"/>
                  </a:lnTo>
                  <a:lnTo>
                    <a:pt x="1642986" y="5588406"/>
                  </a:lnTo>
                  <a:lnTo>
                    <a:pt x="1642986" y="5164163"/>
                  </a:lnTo>
                  <a:lnTo>
                    <a:pt x="2071204" y="5164163"/>
                  </a:lnTo>
                  <a:lnTo>
                    <a:pt x="2071204" y="5156530"/>
                  </a:lnTo>
                  <a:lnTo>
                    <a:pt x="1642986" y="5156530"/>
                  </a:lnTo>
                  <a:lnTo>
                    <a:pt x="1642986" y="4736236"/>
                  </a:lnTo>
                  <a:lnTo>
                    <a:pt x="2071204" y="4736236"/>
                  </a:lnTo>
                  <a:lnTo>
                    <a:pt x="2071204" y="4728616"/>
                  </a:lnTo>
                  <a:lnTo>
                    <a:pt x="1642986" y="4728616"/>
                  </a:lnTo>
                  <a:lnTo>
                    <a:pt x="1642986" y="4304373"/>
                  </a:lnTo>
                  <a:lnTo>
                    <a:pt x="2071204" y="4304373"/>
                  </a:lnTo>
                  <a:lnTo>
                    <a:pt x="2071204" y="4296753"/>
                  </a:lnTo>
                  <a:lnTo>
                    <a:pt x="1642986" y="4296753"/>
                  </a:lnTo>
                  <a:lnTo>
                    <a:pt x="1642986" y="3876459"/>
                  </a:lnTo>
                  <a:lnTo>
                    <a:pt x="2071204" y="3876459"/>
                  </a:lnTo>
                  <a:lnTo>
                    <a:pt x="2071204" y="3868839"/>
                  </a:lnTo>
                  <a:lnTo>
                    <a:pt x="1642986" y="3868839"/>
                  </a:lnTo>
                  <a:lnTo>
                    <a:pt x="1642986" y="3437051"/>
                  </a:lnTo>
                  <a:lnTo>
                    <a:pt x="1642986" y="3424923"/>
                  </a:lnTo>
                  <a:lnTo>
                    <a:pt x="1642986" y="3424783"/>
                  </a:lnTo>
                  <a:lnTo>
                    <a:pt x="2071204" y="3424783"/>
                  </a:lnTo>
                  <a:lnTo>
                    <a:pt x="2071204" y="3417151"/>
                  </a:lnTo>
                  <a:lnTo>
                    <a:pt x="1642986" y="3417151"/>
                  </a:lnTo>
                  <a:lnTo>
                    <a:pt x="1642986" y="2997098"/>
                  </a:lnTo>
                  <a:lnTo>
                    <a:pt x="2071204" y="2997098"/>
                  </a:lnTo>
                  <a:lnTo>
                    <a:pt x="2071204" y="2989478"/>
                  </a:lnTo>
                  <a:lnTo>
                    <a:pt x="1642986" y="2989478"/>
                  </a:lnTo>
                  <a:lnTo>
                    <a:pt x="1642986" y="2565222"/>
                  </a:lnTo>
                  <a:lnTo>
                    <a:pt x="2071204" y="2565222"/>
                  </a:lnTo>
                  <a:lnTo>
                    <a:pt x="2071204" y="2557602"/>
                  </a:lnTo>
                  <a:lnTo>
                    <a:pt x="1642986" y="2557602"/>
                  </a:lnTo>
                  <a:lnTo>
                    <a:pt x="1642986" y="2137308"/>
                  </a:lnTo>
                  <a:lnTo>
                    <a:pt x="2071204" y="2137308"/>
                  </a:lnTo>
                  <a:lnTo>
                    <a:pt x="2071204" y="2129688"/>
                  </a:lnTo>
                  <a:lnTo>
                    <a:pt x="1642986" y="2129688"/>
                  </a:lnTo>
                  <a:lnTo>
                    <a:pt x="1642986" y="1705432"/>
                  </a:lnTo>
                  <a:lnTo>
                    <a:pt x="2071204" y="1705432"/>
                  </a:lnTo>
                  <a:lnTo>
                    <a:pt x="2071204" y="1697812"/>
                  </a:lnTo>
                  <a:lnTo>
                    <a:pt x="1642986" y="1697812"/>
                  </a:lnTo>
                  <a:lnTo>
                    <a:pt x="1642986" y="1277518"/>
                  </a:lnTo>
                  <a:lnTo>
                    <a:pt x="2071204" y="1277518"/>
                  </a:lnTo>
                  <a:lnTo>
                    <a:pt x="2071204" y="1269898"/>
                  </a:lnTo>
                  <a:lnTo>
                    <a:pt x="1642986" y="1269898"/>
                  </a:lnTo>
                  <a:lnTo>
                    <a:pt x="1642986" y="845642"/>
                  </a:lnTo>
                  <a:lnTo>
                    <a:pt x="2071204" y="845642"/>
                  </a:lnTo>
                  <a:lnTo>
                    <a:pt x="2071204" y="838022"/>
                  </a:lnTo>
                  <a:lnTo>
                    <a:pt x="1642986" y="838022"/>
                  </a:lnTo>
                  <a:lnTo>
                    <a:pt x="1642986" y="417728"/>
                  </a:lnTo>
                  <a:lnTo>
                    <a:pt x="2071204" y="417728"/>
                  </a:lnTo>
                  <a:lnTo>
                    <a:pt x="2071204" y="410108"/>
                  </a:lnTo>
                  <a:lnTo>
                    <a:pt x="1642986" y="410108"/>
                  </a:lnTo>
                  <a:lnTo>
                    <a:pt x="1642986" y="0"/>
                  </a:lnTo>
                  <a:lnTo>
                    <a:pt x="1635366" y="0"/>
                  </a:lnTo>
                  <a:lnTo>
                    <a:pt x="1635366" y="6448196"/>
                  </a:lnTo>
                  <a:lnTo>
                    <a:pt x="1203185" y="6448196"/>
                  </a:lnTo>
                  <a:lnTo>
                    <a:pt x="1203185" y="6023940"/>
                  </a:lnTo>
                  <a:lnTo>
                    <a:pt x="1635366" y="6023940"/>
                  </a:lnTo>
                  <a:lnTo>
                    <a:pt x="1635366" y="6016320"/>
                  </a:lnTo>
                  <a:lnTo>
                    <a:pt x="1203185" y="6016320"/>
                  </a:lnTo>
                  <a:lnTo>
                    <a:pt x="1203185" y="5596026"/>
                  </a:lnTo>
                  <a:lnTo>
                    <a:pt x="1635366" y="5596026"/>
                  </a:lnTo>
                  <a:lnTo>
                    <a:pt x="1635366" y="5588406"/>
                  </a:lnTo>
                  <a:lnTo>
                    <a:pt x="1203185" y="5588406"/>
                  </a:lnTo>
                  <a:lnTo>
                    <a:pt x="1203185" y="5164163"/>
                  </a:lnTo>
                  <a:lnTo>
                    <a:pt x="1635366" y="5164163"/>
                  </a:lnTo>
                  <a:lnTo>
                    <a:pt x="1635366" y="5156530"/>
                  </a:lnTo>
                  <a:lnTo>
                    <a:pt x="1203185" y="5156530"/>
                  </a:lnTo>
                  <a:lnTo>
                    <a:pt x="1203185" y="4736236"/>
                  </a:lnTo>
                  <a:lnTo>
                    <a:pt x="1635366" y="4736236"/>
                  </a:lnTo>
                  <a:lnTo>
                    <a:pt x="1635366" y="4728616"/>
                  </a:lnTo>
                  <a:lnTo>
                    <a:pt x="1203185" y="4728616"/>
                  </a:lnTo>
                  <a:lnTo>
                    <a:pt x="1203185" y="4304373"/>
                  </a:lnTo>
                  <a:lnTo>
                    <a:pt x="1635366" y="4304373"/>
                  </a:lnTo>
                  <a:lnTo>
                    <a:pt x="1635366" y="4296753"/>
                  </a:lnTo>
                  <a:lnTo>
                    <a:pt x="1203185" y="4296753"/>
                  </a:lnTo>
                  <a:lnTo>
                    <a:pt x="1203185" y="3876459"/>
                  </a:lnTo>
                  <a:lnTo>
                    <a:pt x="1635366" y="3876459"/>
                  </a:lnTo>
                  <a:lnTo>
                    <a:pt x="1635366" y="3868839"/>
                  </a:lnTo>
                  <a:lnTo>
                    <a:pt x="1203185" y="3868839"/>
                  </a:lnTo>
                  <a:lnTo>
                    <a:pt x="1203185" y="3437051"/>
                  </a:lnTo>
                  <a:lnTo>
                    <a:pt x="1203185" y="3424923"/>
                  </a:lnTo>
                  <a:lnTo>
                    <a:pt x="1203185" y="3424783"/>
                  </a:lnTo>
                  <a:lnTo>
                    <a:pt x="1635366" y="3424783"/>
                  </a:lnTo>
                  <a:lnTo>
                    <a:pt x="1635366" y="3417151"/>
                  </a:lnTo>
                  <a:lnTo>
                    <a:pt x="1203185" y="3417151"/>
                  </a:lnTo>
                  <a:lnTo>
                    <a:pt x="1203185" y="2997098"/>
                  </a:lnTo>
                  <a:lnTo>
                    <a:pt x="1635366" y="2997098"/>
                  </a:lnTo>
                  <a:lnTo>
                    <a:pt x="1635366" y="2989478"/>
                  </a:lnTo>
                  <a:lnTo>
                    <a:pt x="1203185" y="2989478"/>
                  </a:lnTo>
                  <a:lnTo>
                    <a:pt x="1203185" y="2565222"/>
                  </a:lnTo>
                  <a:lnTo>
                    <a:pt x="1635366" y="2565222"/>
                  </a:lnTo>
                  <a:lnTo>
                    <a:pt x="1635366" y="2557602"/>
                  </a:lnTo>
                  <a:lnTo>
                    <a:pt x="1203185" y="2557602"/>
                  </a:lnTo>
                  <a:lnTo>
                    <a:pt x="1203185" y="2137308"/>
                  </a:lnTo>
                  <a:lnTo>
                    <a:pt x="1635366" y="2137308"/>
                  </a:lnTo>
                  <a:lnTo>
                    <a:pt x="1635366" y="2129688"/>
                  </a:lnTo>
                  <a:lnTo>
                    <a:pt x="1203185" y="2129688"/>
                  </a:lnTo>
                  <a:lnTo>
                    <a:pt x="1203185" y="1705432"/>
                  </a:lnTo>
                  <a:lnTo>
                    <a:pt x="1635366" y="1705432"/>
                  </a:lnTo>
                  <a:lnTo>
                    <a:pt x="1635366" y="1697812"/>
                  </a:lnTo>
                  <a:lnTo>
                    <a:pt x="1203185" y="1697812"/>
                  </a:lnTo>
                  <a:lnTo>
                    <a:pt x="1203185" y="1277518"/>
                  </a:lnTo>
                  <a:lnTo>
                    <a:pt x="1635366" y="1277518"/>
                  </a:lnTo>
                  <a:lnTo>
                    <a:pt x="1635366" y="1269898"/>
                  </a:lnTo>
                  <a:lnTo>
                    <a:pt x="1203185" y="1269898"/>
                  </a:lnTo>
                  <a:lnTo>
                    <a:pt x="1203185" y="845642"/>
                  </a:lnTo>
                  <a:lnTo>
                    <a:pt x="1635366" y="845642"/>
                  </a:lnTo>
                  <a:lnTo>
                    <a:pt x="1635366" y="838022"/>
                  </a:lnTo>
                  <a:lnTo>
                    <a:pt x="1203185" y="838022"/>
                  </a:lnTo>
                  <a:lnTo>
                    <a:pt x="1203185" y="417728"/>
                  </a:lnTo>
                  <a:lnTo>
                    <a:pt x="1635366" y="417728"/>
                  </a:lnTo>
                  <a:lnTo>
                    <a:pt x="1635366" y="410108"/>
                  </a:lnTo>
                  <a:lnTo>
                    <a:pt x="1203185" y="410108"/>
                  </a:lnTo>
                  <a:lnTo>
                    <a:pt x="1203185" y="0"/>
                  </a:lnTo>
                  <a:lnTo>
                    <a:pt x="1195565" y="0"/>
                  </a:lnTo>
                  <a:lnTo>
                    <a:pt x="1195565" y="6448196"/>
                  </a:lnTo>
                  <a:lnTo>
                    <a:pt x="763384" y="6448196"/>
                  </a:lnTo>
                  <a:lnTo>
                    <a:pt x="763384" y="6023940"/>
                  </a:lnTo>
                  <a:lnTo>
                    <a:pt x="1195565" y="6023940"/>
                  </a:lnTo>
                  <a:lnTo>
                    <a:pt x="1195565" y="6016320"/>
                  </a:lnTo>
                  <a:lnTo>
                    <a:pt x="763384" y="6016320"/>
                  </a:lnTo>
                  <a:lnTo>
                    <a:pt x="763384" y="5596026"/>
                  </a:lnTo>
                  <a:lnTo>
                    <a:pt x="1195565" y="5596026"/>
                  </a:lnTo>
                  <a:lnTo>
                    <a:pt x="1195565" y="5588406"/>
                  </a:lnTo>
                  <a:lnTo>
                    <a:pt x="763384" y="5588406"/>
                  </a:lnTo>
                  <a:lnTo>
                    <a:pt x="763384" y="5164163"/>
                  </a:lnTo>
                  <a:lnTo>
                    <a:pt x="1195565" y="5164163"/>
                  </a:lnTo>
                  <a:lnTo>
                    <a:pt x="1195565" y="5156530"/>
                  </a:lnTo>
                  <a:lnTo>
                    <a:pt x="763384" y="5156530"/>
                  </a:lnTo>
                  <a:lnTo>
                    <a:pt x="763384" y="4736236"/>
                  </a:lnTo>
                  <a:lnTo>
                    <a:pt x="1195565" y="4736236"/>
                  </a:lnTo>
                  <a:lnTo>
                    <a:pt x="1195565" y="4728616"/>
                  </a:lnTo>
                  <a:lnTo>
                    <a:pt x="763384" y="4728616"/>
                  </a:lnTo>
                  <a:lnTo>
                    <a:pt x="763384" y="4304373"/>
                  </a:lnTo>
                  <a:lnTo>
                    <a:pt x="1195565" y="4304373"/>
                  </a:lnTo>
                  <a:lnTo>
                    <a:pt x="1195565" y="4296753"/>
                  </a:lnTo>
                  <a:lnTo>
                    <a:pt x="763384" y="4296753"/>
                  </a:lnTo>
                  <a:lnTo>
                    <a:pt x="763384" y="3876459"/>
                  </a:lnTo>
                  <a:lnTo>
                    <a:pt x="1195565" y="3876459"/>
                  </a:lnTo>
                  <a:lnTo>
                    <a:pt x="1195565" y="3868839"/>
                  </a:lnTo>
                  <a:lnTo>
                    <a:pt x="763384" y="3868839"/>
                  </a:lnTo>
                  <a:lnTo>
                    <a:pt x="763384" y="3437051"/>
                  </a:lnTo>
                  <a:lnTo>
                    <a:pt x="763384" y="3424923"/>
                  </a:lnTo>
                  <a:lnTo>
                    <a:pt x="763384" y="3424783"/>
                  </a:lnTo>
                  <a:lnTo>
                    <a:pt x="1195565" y="3424783"/>
                  </a:lnTo>
                  <a:lnTo>
                    <a:pt x="1195565" y="3417151"/>
                  </a:lnTo>
                  <a:lnTo>
                    <a:pt x="763384" y="3417151"/>
                  </a:lnTo>
                  <a:lnTo>
                    <a:pt x="763384" y="2997098"/>
                  </a:lnTo>
                  <a:lnTo>
                    <a:pt x="1195565" y="2997098"/>
                  </a:lnTo>
                  <a:lnTo>
                    <a:pt x="1195565" y="2989478"/>
                  </a:lnTo>
                  <a:lnTo>
                    <a:pt x="763384" y="2989478"/>
                  </a:lnTo>
                  <a:lnTo>
                    <a:pt x="763384" y="2565222"/>
                  </a:lnTo>
                  <a:lnTo>
                    <a:pt x="1195565" y="2565222"/>
                  </a:lnTo>
                  <a:lnTo>
                    <a:pt x="1195565" y="2557602"/>
                  </a:lnTo>
                  <a:lnTo>
                    <a:pt x="763384" y="2557602"/>
                  </a:lnTo>
                  <a:lnTo>
                    <a:pt x="763384" y="2137308"/>
                  </a:lnTo>
                  <a:lnTo>
                    <a:pt x="1195565" y="2137308"/>
                  </a:lnTo>
                  <a:lnTo>
                    <a:pt x="1195565" y="2129688"/>
                  </a:lnTo>
                  <a:lnTo>
                    <a:pt x="763384" y="2129688"/>
                  </a:lnTo>
                  <a:lnTo>
                    <a:pt x="763384" y="1705432"/>
                  </a:lnTo>
                  <a:lnTo>
                    <a:pt x="1195565" y="1705432"/>
                  </a:lnTo>
                  <a:lnTo>
                    <a:pt x="1195565" y="1697812"/>
                  </a:lnTo>
                  <a:lnTo>
                    <a:pt x="763384" y="1697812"/>
                  </a:lnTo>
                  <a:lnTo>
                    <a:pt x="763384" y="1277518"/>
                  </a:lnTo>
                  <a:lnTo>
                    <a:pt x="1195565" y="1277518"/>
                  </a:lnTo>
                  <a:lnTo>
                    <a:pt x="1195565" y="1269898"/>
                  </a:lnTo>
                  <a:lnTo>
                    <a:pt x="763384" y="1269898"/>
                  </a:lnTo>
                  <a:lnTo>
                    <a:pt x="763384" y="845642"/>
                  </a:lnTo>
                  <a:lnTo>
                    <a:pt x="1195565" y="845642"/>
                  </a:lnTo>
                  <a:lnTo>
                    <a:pt x="1195565" y="838022"/>
                  </a:lnTo>
                  <a:lnTo>
                    <a:pt x="763384" y="838022"/>
                  </a:lnTo>
                  <a:lnTo>
                    <a:pt x="763384" y="417728"/>
                  </a:lnTo>
                  <a:lnTo>
                    <a:pt x="1195565" y="417728"/>
                  </a:lnTo>
                  <a:lnTo>
                    <a:pt x="1195565" y="410108"/>
                  </a:lnTo>
                  <a:lnTo>
                    <a:pt x="763384" y="410108"/>
                  </a:lnTo>
                  <a:lnTo>
                    <a:pt x="763384" y="0"/>
                  </a:lnTo>
                  <a:lnTo>
                    <a:pt x="755764" y="0"/>
                  </a:lnTo>
                  <a:lnTo>
                    <a:pt x="755764" y="6448196"/>
                  </a:lnTo>
                  <a:lnTo>
                    <a:pt x="323583" y="6448196"/>
                  </a:lnTo>
                  <a:lnTo>
                    <a:pt x="323583" y="6023940"/>
                  </a:lnTo>
                  <a:lnTo>
                    <a:pt x="755764" y="6023940"/>
                  </a:lnTo>
                  <a:lnTo>
                    <a:pt x="755764" y="6016320"/>
                  </a:lnTo>
                  <a:lnTo>
                    <a:pt x="323583" y="6016320"/>
                  </a:lnTo>
                  <a:lnTo>
                    <a:pt x="323583" y="5596026"/>
                  </a:lnTo>
                  <a:lnTo>
                    <a:pt x="755764" y="5596026"/>
                  </a:lnTo>
                  <a:lnTo>
                    <a:pt x="755764" y="5588406"/>
                  </a:lnTo>
                  <a:lnTo>
                    <a:pt x="323583" y="5588406"/>
                  </a:lnTo>
                  <a:lnTo>
                    <a:pt x="323583" y="5164163"/>
                  </a:lnTo>
                  <a:lnTo>
                    <a:pt x="755764" y="5164163"/>
                  </a:lnTo>
                  <a:lnTo>
                    <a:pt x="755764" y="5156530"/>
                  </a:lnTo>
                  <a:lnTo>
                    <a:pt x="323583" y="5156530"/>
                  </a:lnTo>
                  <a:lnTo>
                    <a:pt x="323583" y="4736236"/>
                  </a:lnTo>
                  <a:lnTo>
                    <a:pt x="755764" y="4736236"/>
                  </a:lnTo>
                  <a:lnTo>
                    <a:pt x="755764" y="4728616"/>
                  </a:lnTo>
                  <a:lnTo>
                    <a:pt x="323583" y="4728616"/>
                  </a:lnTo>
                  <a:lnTo>
                    <a:pt x="323583" y="4304373"/>
                  </a:lnTo>
                  <a:lnTo>
                    <a:pt x="755764" y="4304373"/>
                  </a:lnTo>
                  <a:lnTo>
                    <a:pt x="755764" y="4296753"/>
                  </a:lnTo>
                  <a:lnTo>
                    <a:pt x="323583" y="4296753"/>
                  </a:lnTo>
                  <a:lnTo>
                    <a:pt x="323583" y="3876459"/>
                  </a:lnTo>
                  <a:lnTo>
                    <a:pt x="755764" y="3876459"/>
                  </a:lnTo>
                  <a:lnTo>
                    <a:pt x="755764" y="3868839"/>
                  </a:lnTo>
                  <a:lnTo>
                    <a:pt x="323583" y="3868839"/>
                  </a:lnTo>
                  <a:lnTo>
                    <a:pt x="323583" y="3437051"/>
                  </a:lnTo>
                  <a:lnTo>
                    <a:pt x="323583" y="3424923"/>
                  </a:lnTo>
                  <a:lnTo>
                    <a:pt x="323583" y="3424783"/>
                  </a:lnTo>
                  <a:lnTo>
                    <a:pt x="755764" y="3424783"/>
                  </a:lnTo>
                  <a:lnTo>
                    <a:pt x="755764" y="3417151"/>
                  </a:lnTo>
                  <a:lnTo>
                    <a:pt x="323583" y="3417151"/>
                  </a:lnTo>
                  <a:lnTo>
                    <a:pt x="323583" y="2997098"/>
                  </a:lnTo>
                  <a:lnTo>
                    <a:pt x="755764" y="2997098"/>
                  </a:lnTo>
                  <a:lnTo>
                    <a:pt x="755764" y="2989478"/>
                  </a:lnTo>
                  <a:lnTo>
                    <a:pt x="323583" y="2989478"/>
                  </a:lnTo>
                  <a:lnTo>
                    <a:pt x="323583" y="2565222"/>
                  </a:lnTo>
                  <a:lnTo>
                    <a:pt x="755764" y="2565222"/>
                  </a:lnTo>
                  <a:lnTo>
                    <a:pt x="755764" y="2557602"/>
                  </a:lnTo>
                  <a:lnTo>
                    <a:pt x="323583" y="2557602"/>
                  </a:lnTo>
                  <a:lnTo>
                    <a:pt x="323583" y="2137308"/>
                  </a:lnTo>
                  <a:lnTo>
                    <a:pt x="755764" y="2137308"/>
                  </a:lnTo>
                  <a:lnTo>
                    <a:pt x="755764" y="2129688"/>
                  </a:lnTo>
                  <a:lnTo>
                    <a:pt x="323583" y="2129688"/>
                  </a:lnTo>
                  <a:lnTo>
                    <a:pt x="323583" y="1705432"/>
                  </a:lnTo>
                  <a:lnTo>
                    <a:pt x="755764" y="1705432"/>
                  </a:lnTo>
                  <a:lnTo>
                    <a:pt x="755764" y="1697812"/>
                  </a:lnTo>
                  <a:lnTo>
                    <a:pt x="323583" y="1697812"/>
                  </a:lnTo>
                  <a:lnTo>
                    <a:pt x="323583" y="1277518"/>
                  </a:lnTo>
                  <a:lnTo>
                    <a:pt x="755764" y="1277518"/>
                  </a:lnTo>
                  <a:lnTo>
                    <a:pt x="755764" y="1269898"/>
                  </a:lnTo>
                  <a:lnTo>
                    <a:pt x="323583" y="1269898"/>
                  </a:lnTo>
                  <a:lnTo>
                    <a:pt x="323583" y="845642"/>
                  </a:lnTo>
                  <a:lnTo>
                    <a:pt x="755764" y="845642"/>
                  </a:lnTo>
                  <a:lnTo>
                    <a:pt x="755764" y="838022"/>
                  </a:lnTo>
                  <a:lnTo>
                    <a:pt x="323583" y="838022"/>
                  </a:lnTo>
                  <a:lnTo>
                    <a:pt x="323583" y="417728"/>
                  </a:lnTo>
                  <a:lnTo>
                    <a:pt x="755764" y="417728"/>
                  </a:lnTo>
                  <a:lnTo>
                    <a:pt x="755764" y="410108"/>
                  </a:lnTo>
                  <a:lnTo>
                    <a:pt x="323583" y="410108"/>
                  </a:lnTo>
                  <a:lnTo>
                    <a:pt x="323583" y="0"/>
                  </a:lnTo>
                  <a:lnTo>
                    <a:pt x="315963" y="0"/>
                  </a:lnTo>
                  <a:lnTo>
                    <a:pt x="315963" y="410108"/>
                  </a:lnTo>
                  <a:lnTo>
                    <a:pt x="0" y="410108"/>
                  </a:lnTo>
                  <a:lnTo>
                    <a:pt x="0" y="417728"/>
                  </a:lnTo>
                  <a:lnTo>
                    <a:pt x="315963" y="417728"/>
                  </a:lnTo>
                  <a:lnTo>
                    <a:pt x="315963" y="838022"/>
                  </a:lnTo>
                  <a:lnTo>
                    <a:pt x="0" y="838022"/>
                  </a:lnTo>
                  <a:lnTo>
                    <a:pt x="0" y="845642"/>
                  </a:lnTo>
                  <a:lnTo>
                    <a:pt x="315963" y="845642"/>
                  </a:lnTo>
                  <a:lnTo>
                    <a:pt x="315963" y="1269898"/>
                  </a:lnTo>
                  <a:lnTo>
                    <a:pt x="0" y="1269898"/>
                  </a:lnTo>
                  <a:lnTo>
                    <a:pt x="0" y="1277518"/>
                  </a:lnTo>
                  <a:lnTo>
                    <a:pt x="315963" y="1277518"/>
                  </a:lnTo>
                  <a:lnTo>
                    <a:pt x="315963" y="1697812"/>
                  </a:lnTo>
                  <a:lnTo>
                    <a:pt x="0" y="1697812"/>
                  </a:lnTo>
                  <a:lnTo>
                    <a:pt x="0" y="1705432"/>
                  </a:lnTo>
                  <a:lnTo>
                    <a:pt x="315963" y="1705432"/>
                  </a:lnTo>
                  <a:lnTo>
                    <a:pt x="315963" y="2129688"/>
                  </a:lnTo>
                  <a:lnTo>
                    <a:pt x="0" y="2129688"/>
                  </a:lnTo>
                  <a:lnTo>
                    <a:pt x="0" y="2137308"/>
                  </a:lnTo>
                  <a:lnTo>
                    <a:pt x="315963" y="2137308"/>
                  </a:lnTo>
                  <a:lnTo>
                    <a:pt x="315963" y="2557602"/>
                  </a:lnTo>
                  <a:lnTo>
                    <a:pt x="0" y="2557602"/>
                  </a:lnTo>
                  <a:lnTo>
                    <a:pt x="0" y="2565222"/>
                  </a:lnTo>
                  <a:lnTo>
                    <a:pt x="315963" y="2565222"/>
                  </a:lnTo>
                  <a:lnTo>
                    <a:pt x="315963" y="2989478"/>
                  </a:lnTo>
                  <a:lnTo>
                    <a:pt x="0" y="2989478"/>
                  </a:lnTo>
                  <a:lnTo>
                    <a:pt x="0" y="2997098"/>
                  </a:lnTo>
                  <a:lnTo>
                    <a:pt x="315963" y="2997098"/>
                  </a:lnTo>
                  <a:lnTo>
                    <a:pt x="315963" y="3417151"/>
                  </a:lnTo>
                  <a:lnTo>
                    <a:pt x="0" y="3417151"/>
                  </a:lnTo>
                  <a:lnTo>
                    <a:pt x="0" y="3424783"/>
                  </a:lnTo>
                  <a:lnTo>
                    <a:pt x="315963" y="3424783"/>
                  </a:lnTo>
                  <a:lnTo>
                    <a:pt x="315963" y="3424923"/>
                  </a:lnTo>
                  <a:lnTo>
                    <a:pt x="315963" y="3437051"/>
                  </a:lnTo>
                  <a:lnTo>
                    <a:pt x="315963" y="3868839"/>
                  </a:lnTo>
                  <a:lnTo>
                    <a:pt x="0" y="3868839"/>
                  </a:lnTo>
                  <a:lnTo>
                    <a:pt x="0" y="3876459"/>
                  </a:lnTo>
                  <a:lnTo>
                    <a:pt x="315963" y="3876459"/>
                  </a:lnTo>
                  <a:lnTo>
                    <a:pt x="315963" y="4296753"/>
                  </a:lnTo>
                  <a:lnTo>
                    <a:pt x="0" y="4296753"/>
                  </a:lnTo>
                  <a:lnTo>
                    <a:pt x="0" y="4304373"/>
                  </a:lnTo>
                  <a:lnTo>
                    <a:pt x="315963" y="4304373"/>
                  </a:lnTo>
                  <a:lnTo>
                    <a:pt x="315963" y="4728616"/>
                  </a:lnTo>
                  <a:lnTo>
                    <a:pt x="0" y="4728616"/>
                  </a:lnTo>
                  <a:lnTo>
                    <a:pt x="0" y="4736236"/>
                  </a:lnTo>
                  <a:lnTo>
                    <a:pt x="315963" y="4736236"/>
                  </a:lnTo>
                  <a:lnTo>
                    <a:pt x="315963" y="5156530"/>
                  </a:lnTo>
                  <a:lnTo>
                    <a:pt x="0" y="5156530"/>
                  </a:lnTo>
                  <a:lnTo>
                    <a:pt x="0" y="5164163"/>
                  </a:lnTo>
                  <a:lnTo>
                    <a:pt x="315963" y="5164163"/>
                  </a:lnTo>
                  <a:lnTo>
                    <a:pt x="315963" y="5588406"/>
                  </a:lnTo>
                  <a:lnTo>
                    <a:pt x="0" y="5588406"/>
                  </a:lnTo>
                  <a:lnTo>
                    <a:pt x="0" y="5596026"/>
                  </a:lnTo>
                  <a:lnTo>
                    <a:pt x="315963" y="5596026"/>
                  </a:lnTo>
                  <a:lnTo>
                    <a:pt x="315963" y="6016320"/>
                  </a:lnTo>
                  <a:lnTo>
                    <a:pt x="0" y="6016320"/>
                  </a:lnTo>
                  <a:lnTo>
                    <a:pt x="0" y="6023940"/>
                  </a:lnTo>
                  <a:lnTo>
                    <a:pt x="315963" y="6023940"/>
                  </a:lnTo>
                  <a:lnTo>
                    <a:pt x="315963" y="6448196"/>
                  </a:lnTo>
                  <a:lnTo>
                    <a:pt x="0" y="6448196"/>
                  </a:lnTo>
                  <a:lnTo>
                    <a:pt x="0" y="6455829"/>
                  </a:lnTo>
                  <a:lnTo>
                    <a:pt x="315963" y="6455829"/>
                  </a:lnTo>
                  <a:lnTo>
                    <a:pt x="315963" y="6858000"/>
                  </a:lnTo>
                  <a:lnTo>
                    <a:pt x="323583" y="6858000"/>
                  </a:lnTo>
                  <a:lnTo>
                    <a:pt x="323583" y="6455829"/>
                  </a:lnTo>
                  <a:lnTo>
                    <a:pt x="755764" y="6455829"/>
                  </a:lnTo>
                  <a:lnTo>
                    <a:pt x="755764" y="6858000"/>
                  </a:lnTo>
                  <a:lnTo>
                    <a:pt x="763384" y="6858000"/>
                  </a:lnTo>
                  <a:lnTo>
                    <a:pt x="763384" y="6455829"/>
                  </a:lnTo>
                  <a:lnTo>
                    <a:pt x="1195565" y="6455829"/>
                  </a:lnTo>
                  <a:lnTo>
                    <a:pt x="1195565" y="6858000"/>
                  </a:lnTo>
                  <a:lnTo>
                    <a:pt x="1203185" y="6858000"/>
                  </a:lnTo>
                  <a:lnTo>
                    <a:pt x="1203185" y="6455829"/>
                  </a:lnTo>
                  <a:lnTo>
                    <a:pt x="1635366" y="6455829"/>
                  </a:lnTo>
                  <a:lnTo>
                    <a:pt x="1635366" y="6858000"/>
                  </a:lnTo>
                  <a:lnTo>
                    <a:pt x="1642986" y="6858000"/>
                  </a:lnTo>
                  <a:lnTo>
                    <a:pt x="1642986" y="6455829"/>
                  </a:lnTo>
                  <a:lnTo>
                    <a:pt x="2071204" y="6455829"/>
                  </a:lnTo>
                  <a:lnTo>
                    <a:pt x="2071204" y="6858000"/>
                  </a:lnTo>
                  <a:lnTo>
                    <a:pt x="2078824" y="6858000"/>
                  </a:lnTo>
                  <a:lnTo>
                    <a:pt x="2078824" y="6455829"/>
                  </a:lnTo>
                  <a:lnTo>
                    <a:pt x="2511006" y="6455829"/>
                  </a:lnTo>
                  <a:lnTo>
                    <a:pt x="2511006" y="6858000"/>
                  </a:lnTo>
                  <a:lnTo>
                    <a:pt x="2518626" y="6858000"/>
                  </a:lnTo>
                  <a:lnTo>
                    <a:pt x="2518626" y="6455829"/>
                  </a:lnTo>
                  <a:lnTo>
                    <a:pt x="2950807" y="6455829"/>
                  </a:lnTo>
                  <a:lnTo>
                    <a:pt x="2950807" y="6858000"/>
                  </a:lnTo>
                  <a:lnTo>
                    <a:pt x="2958427" y="6858000"/>
                  </a:lnTo>
                  <a:lnTo>
                    <a:pt x="2958427" y="6455829"/>
                  </a:lnTo>
                  <a:lnTo>
                    <a:pt x="3390608" y="6455829"/>
                  </a:lnTo>
                  <a:lnTo>
                    <a:pt x="3390608" y="6858000"/>
                  </a:lnTo>
                  <a:lnTo>
                    <a:pt x="3398228" y="6858000"/>
                  </a:lnTo>
                  <a:lnTo>
                    <a:pt x="3398228" y="6455829"/>
                  </a:lnTo>
                  <a:lnTo>
                    <a:pt x="3410267" y="6455829"/>
                  </a:lnTo>
                  <a:lnTo>
                    <a:pt x="3410267" y="6448196"/>
                  </a:lnTo>
                  <a:lnTo>
                    <a:pt x="3398228" y="6448196"/>
                  </a:lnTo>
                  <a:lnTo>
                    <a:pt x="3398228" y="6023940"/>
                  </a:lnTo>
                  <a:lnTo>
                    <a:pt x="3410267" y="6023940"/>
                  </a:lnTo>
                  <a:lnTo>
                    <a:pt x="3410267" y="6016320"/>
                  </a:lnTo>
                  <a:lnTo>
                    <a:pt x="3398228" y="6016320"/>
                  </a:lnTo>
                  <a:lnTo>
                    <a:pt x="3398228" y="5596026"/>
                  </a:lnTo>
                  <a:lnTo>
                    <a:pt x="3410267" y="5596026"/>
                  </a:lnTo>
                  <a:lnTo>
                    <a:pt x="3410267" y="5588406"/>
                  </a:lnTo>
                  <a:lnTo>
                    <a:pt x="3398228" y="5588406"/>
                  </a:lnTo>
                  <a:lnTo>
                    <a:pt x="3398228" y="5164163"/>
                  </a:lnTo>
                  <a:lnTo>
                    <a:pt x="3410267" y="5164163"/>
                  </a:lnTo>
                  <a:lnTo>
                    <a:pt x="3410267" y="5156530"/>
                  </a:lnTo>
                  <a:lnTo>
                    <a:pt x="3398228" y="5156530"/>
                  </a:lnTo>
                  <a:lnTo>
                    <a:pt x="3398228" y="4736236"/>
                  </a:lnTo>
                  <a:lnTo>
                    <a:pt x="3410267" y="4736236"/>
                  </a:lnTo>
                  <a:lnTo>
                    <a:pt x="3410267" y="4728616"/>
                  </a:lnTo>
                  <a:lnTo>
                    <a:pt x="3398228" y="4728616"/>
                  </a:lnTo>
                  <a:lnTo>
                    <a:pt x="3398228" y="4304373"/>
                  </a:lnTo>
                  <a:lnTo>
                    <a:pt x="3410267" y="4304373"/>
                  </a:lnTo>
                  <a:lnTo>
                    <a:pt x="3410267" y="4296753"/>
                  </a:lnTo>
                  <a:lnTo>
                    <a:pt x="3398228" y="4296753"/>
                  </a:lnTo>
                  <a:lnTo>
                    <a:pt x="3398228" y="3876459"/>
                  </a:lnTo>
                  <a:lnTo>
                    <a:pt x="3410267" y="3876459"/>
                  </a:lnTo>
                  <a:lnTo>
                    <a:pt x="3410267" y="3868839"/>
                  </a:lnTo>
                  <a:lnTo>
                    <a:pt x="3398228" y="3868839"/>
                  </a:lnTo>
                  <a:lnTo>
                    <a:pt x="3398228" y="3437051"/>
                  </a:lnTo>
                  <a:lnTo>
                    <a:pt x="3398228" y="3424923"/>
                  </a:lnTo>
                  <a:lnTo>
                    <a:pt x="3398228" y="3424783"/>
                  </a:lnTo>
                  <a:lnTo>
                    <a:pt x="3410267" y="3424783"/>
                  </a:lnTo>
                  <a:lnTo>
                    <a:pt x="3410267" y="3417151"/>
                  </a:lnTo>
                  <a:lnTo>
                    <a:pt x="3398228" y="3417151"/>
                  </a:lnTo>
                  <a:lnTo>
                    <a:pt x="3398228" y="2997098"/>
                  </a:lnTo>
                  <a:lnTo>
                    <a:pt x="3410267" y="2997098"/>
                  </a:lnTo>
                  <a:lnTo>
                    <a:pt x="3410267" y="2989478"/>
                  </a:lnTo>
                  <a:lnTo>
                    <a:pt x="3398228" y="2989478"/>
                  </a:lnTo>
                  <a:lnTo>
                    <a:pt x="3398228" y="2565222"/>
                  </a:lnTo>
                  <a:lnTo>
                    <a:pt x="3410267" y="2565222"/>
                  </a:lnTo>
                  <a:lnTo>
                    <a:pt x="3410267" y="2557602"/>
                  </a:lnTo>
                  <a:lnTo>
                    <a:pt x="3398228" y="2557602"/>
                  </a:lnTo>
                  <a:lnTo>
                    <a:pt x="3398228" y="2137308"/>
                  </a:lnTo>
                  <a:lnTo>
                    <a:pt x="3410267" y="2137308"/>
                  </a:lnTo>
                  <a:lnTo>
                    <a:pt x="3410267" y="2129688"/>
                  </a:lnTo>
                  <a:lnTo>
                    <a:pt x="3398228" y="2129688"/>
                  </a:lnTo>
                  <a:lnTo>
                    <a:pt x="3398228" y="1705432"/>
                  </a:lnTo>
                  <a:lnTo>
                    <a:pt x="3410267" y="1705432"/>
                  </a:lnTo>
                  <a:lnTo>
                    <a:pt x="3410267" y="1697812"/>
                  </a:lnTo>
                  <a:lnTo>
                    <a:pt x="3398228" y="1697812"/>
                  </a:lnTo>
                  <a:lnTo>
                    <a:pt x="3398228" y="1277518"/>
                  </a:lnTo>
                  <a:lnTo>
                    <a:pt x="3410267" y="1277518"/>
                  </a:lnTo>
                  <a:lnTo>
                    <a:pt x="3410267" y="1269898"/>
                  </a:lnTo>
                  <a:lnTo>
                    <a:pt x="3398228" y="1269898"/>
                  </a:lnTo>
                  <a:lnTo>
                    <a:pt x="3398228" y="845642"/>
                  </a:lnTo>
                  <a:lnTo>
                    <a:pt x="3410267" y="845642"/>
                  </a:lnTo>
                  <a:lnTo>
                    <a:pt x="3410267" y="838022"/>
                  </a:lnTo>
                  <a:lnTo>
                    <a:pt x="3398228" y="838022"/>
                  </a:lnTo>
                  <a:lnTo>
                    <a:pt x="3398228" y="417728"/>
                  </a:lnTo>
                  <a:lnTo>
                    <a:pt x="3410267" y="417728"/>
                  </a:lnTo>
                  <a:lnTo>
                    <a:pt x="3410267" y="410108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000000">
              <a:alpha val="85899"/>
            </a:srgbClr>
          </a:solidFill>
        </p:spPr>
        <p:txBody>
          <a:bodyPr wrap="square" lIns="0" tIns="0" rIns="0" bIns="0" rtlCol="0"/>
          <a:lstStyle/>
          <a:p>
            <a:r>
              <a:rPr lang="en-US" dirty="0">
                <a:sym typeface="+mn-ea"/>
              </a:rPr>
              <a:t>APPARATUS</a:t>
            </a:r>
            <a:endParaRPr lang="en-US" dirty="0">
              <a:sym typeface="+mn-e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5417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29397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2981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16961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60941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872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02342" y="3868839"/>
            <a:ext cx="1619250" cy="7620"/>
          </a:xfrm>
          <a:custGeom>
            <a:avLst/>
            <a:gdLst/>
            <a:ahLst/>
            <a:cxnLst/>
            <a:rect l="l" t="t" r="r" b="b"/>
            <a:pathLst>
              <a:path w="1619250" h="7620">
                <a:moveTo>
                  <a:pt x="0" y="7620"/>
                </a:moveTo>
                <a:lnTo>
                  <a:pt x="1619224" y="7620"/>
                </a:lnTo>
                <a:lnTo>
                  <a:pt x="161922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073237" y="3868839"/>
            <a:ext cx="1024890" cy="7620"/>
          </a:xfrm>
          <a:custGeom>
            <a:avLst/>
            <a:gdLst/>
            <a:ahLst/>
            <a:cxnLst/>
            <a:rect l="l" t="t" r="r" b="b"/>
            <a:pathLst>
              <a:path w="1024889" h="7620">
                <a:moveTo>
                  <a:pt x="0" y="7620"/>
                </a:moveTo>
                <a:lnTo>
                  <a:pt x="1024616" y="7620"/>
                </a:lnTo>
                <a:lnTo>
                  <a:pt x="1024616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02342" y="4296752"/>
            <a:ext cx="1619250" cy="7620"/>
          </a:xfrm>
          <a:custGeom>
            <a:avLst/>
            <a:gdLst/>
            <a:ahLst/>
            <a:cxnLst/>
            <a:rect l="l" t="t" r="r" b="b"/>
            <a:pathLst>
              <a:path w="1619250" h="7620">
                <a:moveTo>
                  <a:pt x="0" y="7620"/>
                </a:moveTo>
                <a:lnTo>
                  <a:pt x="1619224" y="7620"/>
                </a:lnTo>
                <a:lnTo>
                  <a:pt x="1619224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073237" y="4296752"/>
            <a:ext cx="1024890" cy="7620"/>
          </a:xfrm>
          <a:custGeom>
            <a:avLst/>
            <a:gdLst/>
            <a:ahLst/>
            <a:cxnLst/>
            <a:rect l="l" t="t" r="r" b="b"/>
            <a:pathLst>
              <a:path w="1024889" h="7620">
                <a:moveTo>
                  <a:pt x="0" y="7620"/>
                </a:moveTo>
                <a:lnTo>
                  <a:pt x="1024616" y="7620"/>
                </a:lnTo>
                <a:lnTo>
                  <a:pt x="1024616" y="0"/>
                </a:lnTo>
                <a:lnTo>
                  <a:pt x="0" y="0"/>
                </a:lnTo>
                <a:lnTo>
                  <a:pt x="0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02342" y="472861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02342" y="515653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02342" y="558840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02342" y="601632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02342" y="644819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02342" y="341715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85417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9397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72981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16961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60941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872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02342" y="41010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02342" y="83802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02342" y="126989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02342" y="169781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02342" y="212968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02342" y="255760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402342" y="298947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54916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9889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4247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8645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30439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874419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18002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961983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97321" y="3424923"/>
            <a:ext cx="4422140" cy="3433445"/>
          </a:xfrm>
          <a:custGeom>
            <a:avLst/>
            <a:gdLst/>
            <a:ahLst/>
            <a:cxnLst/>
            <a:rect l="l" t="t" r="r" b="b"/>
            <a:pathLst>
              <a:path w="4422140" h="3433445">
                <a:moveTo>
                  <a:pt x="4421771" y="443915"/>
                </a:moveTo>
                <a:lnTo>
                  <a:pt x="3969931" y="443915"/>
                </a:lnTo>
                <a:lnTo>
                  <a:pt x="3969931" y="0"/>
                </a:lnTo>
                <a:lnTo>
                  <a:pt x="3962311" y="0"/>
                </a:lnTo>
                <a:lnTo>
                  <a:pt x="3962311" y="443915"/>
                </a:lnTo>
                <a:lnTo>
                  <a:pt x="0" y="443915"/>
                </a:lnTo>
                <a:lnTo>
                  <a:pt x="0" y="451535"/>
                </a:lnTo>
                <a:lnTo>
                  <a:pt x="3962311" y="451535"/>
                </a:lnTo>
                <a:lnTo>
                  <a:pt x="3962311" y="871829"/>
                </a:lnTo>
                <a:lnTo>
                  <a:pt x="0" y="871829"/>
                </a:lnTo>
                <a:lnTo>
                  <a:pt x="0" y="879449"/>
                </a:lnTo>
                <a:lnTo>
                  <a:pt x="3962311" y="879449"/>
                </a:lnTo>
                <a:lnTo>
                  <a:pt x="3962311" y="3433076"/>
                </a:lnTo>
                <a:lnTo>
                  <a:pt x="3969931" y="3433076"/>
                </a:lnTo>
                <a:lnTo>
                  <a:pt x="3969931" y="879449"/>
                </a:lnTo>
                <a:lnTo>
                  <a:pt x="4421771" y="879449"/>
                </a:lnTo>
                <a:lnTo>
                  <a:pt x="4421771" y="871829"/>
                </a:lnTo>
                <a:lnTo>
                  <a:pt x="3969931" y="871829"/>
                </a:lnTo>
                <a:lnTo>
                  <a:pt x="3969931" y="451535"/>
                </a:lnTo>
                <a:lnTo>
                  <a:pt x="4421771" y="451535"/>
                </a:lnTo>
                <a:lnTo>
                  <a:pt x="4421771" y="443915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97320" y="472861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97320" y="515653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97320" y="558840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97320" y="601632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97320" y="644819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903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049943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097320" y="341715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54916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9889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4247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8645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830439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74419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918002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961983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05963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6097320" y="41010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6097320" y="83802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097320" y="126989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097320" y="212968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097320" y="255760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097320" y="298947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0903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49943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96299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402796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511155" y="3424923"/>
            <a:ext cx="1680845" cy="3433445"/>
          </a:xfrm>
          <a:custGeom>
            <a:avLst/>
            <a:gdLst/>
            <a:ahLst/>
            <a:cxnLst/>
            <a:rect l="l" t="t" r="r" b="b"/>
            <a:pathLst>
              <a:path w="1680845" h="3433445">
                <a:moveTo>
                  <a:pt x="1680845" y="443915"/>
                </a:moveTo>
                <a:lnTo>
                  <a:pt x="1335100" y="443915"/>
                </a:lnTo>
                <a:lnTo>
                  <a:pt x="1335100" y="0"/>
                </a:lnTo>
                <a:lnTo>
                  <a:pt x="1327480" y="0"/>
                </a:lnTo>
                <a:lnTo>
                  <a:pt x="1327480" y="443915"/>
                </a:lnTo>
                <a:lnTo>
                  <a:pt x="0" y="443915"/>
                </a:lnTo>
                <a:lnTo>
                  <a:pt x="0" y="451535"/>
                </a:lnTo>
                <a:lnTo>
                  <a:pt x="1327480" y="451535"/>
                </a:lnTo>
                <a:lnTo>
                  <a:pt x="1327480" y="871829"/>
                </a:lnTo>
                <a:lnTo>
                  <a:pt x="0" y="871829"/>
                </a:lnTo>
                <a:lnTo>
                  <a:pt x="0" y="879449"/>
                </a:lnTo>
                <a:lnTo>
                  <a:pt x="1327480" y="879449"/>
                </a:lnTo>
                <a:lnTo>
                  <a:pt x="1327480" y="3433076"/>
                </a:lnTo>
                <a:lnTo>
                  <a:pt x="1335100" y="3433076"/>
                </a:lnTo>
                <a:lnTo>
                  <a:pt x="1335100" y="879449"/>
                </a:lnTo>
                <a:lnTo>
                  <a:pt x="1680845" y="879449"/>
                </a:lnTo>
                <a:lnTo>
                  <a:pt x="1680845" y="871829"/>
                </a:lnTo>
                <a:lnTo>
                  <a:pt x="1335100" y="871829"/>
                </a:lnTo>
                <a:lnTo>
                  <a:pt x="1335100" y="451535"/>
                </a:lnTo>
                <a:lnTo>
                  <a:pt x="1680845" y="451535"/>
                </a:lnTo>
                <a:lnTo>
                  <a:pt x="1680845" y="443915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511155" y="472861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511155" y="515653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511155" y="558840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511155" y="601632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511155" y="644819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511155" y="341715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96299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1402796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18386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511155" y="41010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511155" y="83802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0511155" y="126989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0511155" y="169781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511155" y="212968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511155" y="255760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511155" y="298947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105846" y="5955982"/>
            <a:ext cx="485343" cy="485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2620670" y="1301762"/>
            <a:ext cx="516801" cy="5168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602911" y="3562146"/>
            <a:ext cx="961491" cy="13608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2" name="object 92"/>
          <p:cNvGrpSpPr/>
          <p:nvPr/>
        </p:nvGrpSpPr>
        <p:grpSpPr>
          <a:xfrm>
            <a:off x="2243721" y="456971"/>
            <a:ext cx="5661660" cy="5746115"/>
            <a:chOff x="2214511" y="1040536"/>
            <a:chExt cx="5661660" cy="5746115"/>
          </a:xfrm>
        </p:grpSpPr>
        <p:sp>
          <p:nvSpPr>
            <p:cNvPr id="93" name="object 93"/>
            <p:cNvSpPr/>
            <p:nvPr/>
          </p:nvSpPr>
          <p:spPr>
            <a:xfrm>
              <a:off x="7785163" y="4009199"/>
              <a:ext cx="90589" cy="15849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5263299" y="4068051"/>
              <a:ext cx="2567940" cy="82550"/>
            </a:xfrm>
            <a:custGeom>
              <a:avLst/>
              <a:gdLst/>
              <a:ahLst/>
              <a:cxnLst/>
              <a:rect l="l" t="t" r="r" b="b"/>
              <a:pathLst>
                <a:path w="2567940" h="82550">
                  <a:moveTo>
                    <a:pt x="13512" y="81927"/>
                  </a:moveTo>
                  <a:lnTo>
                    <a:pt x="0" y="68414"/>
                  </a:lnTo>
                  <a:lnTo>
                    <a:pt x="1486658" y="33935"/>
                  </a:lnTo>
                  <a:lnTo>
                    <a:pt x="2098104" y="15944"/>
                  </a:lnTo>
                  <a:lnTo>
                    <a:pt x="2554236" y="0"/>
                  </a:lnTo>
                  <a:lnTo>
                    <a:pt x="2554366" y="15923"/>
                  </a:lnTo>
                  <a:lnTo>
                    <a:pt x="2555801" y="25468"/>
                  </a:lnTo>
                  <a:lnTo>
                    <a:pt x="2559794" y="32448"/>
                  </a:lnTo>
                  <a:lnTo>
                    <a:pt x="2567597" y="40678"/>
                  </a:lnTo>
                  <a:lnTo>
                    <a:pt x="1132057" y="69025"/>
                  </a:lnTo>
                  <a:lnTo>
                    <a:pt x="469577" y="78170"/>
                  </a:lnTo>
                  <a:lnTo>
                    <a:pt x="13512" y="81927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2214511" y="1040536"/>
              <a:ext cx="5621049" cy="574601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/>
          <p:nvPr/>
        </p:nvSpPr>
        <p:spPr>
          <a:xfrm>
            <a:off x="8814816" y="213359"/>
            <a:ext cx="975360" cy="45720"/>
          </a:xfrm>
          <a:custGeom>
            <a:avLst/>
            <a:gdLst/>
            <a:ahLst/>
            <a:cxnLst/>
            <a:rect l="l" t="t" r="r" b="b"/>
            <a:pathLst>
              <a:path w="975359" h="45720">
                <a:moveTo>
                  <a:pt x="466344" y="0"/>
                </a:moveTo>
                <a:lnTo>
                  <a:pt x="0" y="0"/>
                </a:lnTo>
                <a:lnTo>
                  <a:pt x="0" y="6096"/>
                </a:lnTo>
                <a:lnTo>
                  <a:pt x="466344" y="6096"/>
                </a:lnTo>
                <a:lnTo>
                  <a:pt x="466344" y="0"/>
                </a:lnTo>
                <a:close/>
              </a:path>
              <a:path w="975359" h="45720">
                <a:moveTo>
                  <a:pt x="975360" y="39624"/>
                </a:moveTo>
                <a:lnTo>
                  <a:pt x="510540" y="39624"/>
                </a:lnTo>
                <a:lnTo>
                  <a:pt x="510540" y="45720"/>
                </a:lnTo>
                <a:lnTo>
                  <a:pt x="975360" y="45720"/>
                </a:lnTo>
                <a:lnTo>
                  <a:pt x="975360" y="39624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9860280" y="252984"/>
            <a:ext cx="723900" cy="6350"/>
          </a:xfrm>
          <a:custGeom>
            <a:avLst/>
            <a:gdLst/>
            <a:ahLst/>
            <a:cxnLst/>
            <a:rect l="l" t="t" r="r" b="b"/>
            <a:pathLst>
              <a:path w="723900" h="6350">
                <a:moveTo>
                  <a:pt x="723900" y="6096"/>
                </a:moveTo>
                <a:lnTo>
                  <a:pt x="0" y="6096"/>
                </a:lnTo>
                <a:lnTo>
                  <a:pt x="0" y="0"/>
                </a:lnTo>
                <a:lnTo>
                  <a:pt x="723900" y="0"/>
                </a:lnTo>
                <a:lnTo>
                  <a:pt x="723900" y="6096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9218091" y="185559"/>
            <a:ext cx="146329" cy="13167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8646464" y="111086"/>
            <a:ext cx="176530" cy="107950"/>
          </a:xfrm>
          <a:custGeom>
            <a:avLst/>
            <a:gdLst/>
            <a:ahLst/>
            <a:cxnLst/>
            <a:rect l="l" t="t" r="r" b="b"/>
            <a:pathLst>
              <a:path w="176529" h="107950">
                <a:moveTo>
                  <a:pt x="168821" y="107911"/>
                </a:moveTo>
                <a:lnTo>
                  <a:pt x="0" y="4381"/>
                </a:lnTo>
                <a:lnTo>
                  <a:pt x="7620" y="0"/>
                </a:lnTo>
                <a:lnTo>
                  <a:pt x="176441" y="103073"/>
                </a:lnTo>
                <a:lnTo>
                  <a:pt x="168821" y="107911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8872728" y="185928"/>
            <a:ext cx="410209" cy="6350"/>
          </a:xfrm>
          <a:custGeom>
            <a:avLst/>
            <a:gdLst/>
            <a:ahLst/>
            <a:cxnLst/>
            <a:rect l="l" t="t" r="r" b="b"/>
            <a:pathLst>
              <a:path w="410209" h="6350">
                <a:moveTo>
                  <a:pt x="409955" y="6096"/>
                </a:moveTo>
                <a:lnTo>
                  <a:pt x="0" y="6096"/>
                </a:lnTo>
                <a:lnTo>
                  <a:pt x="0" y="0"/>
                </a:lnTo>
                <a:lnTo>
                  <a:pt x="409955" y="0"/>
                </a:lnTo>
                <a:lnTo>
                  <a:pt x="409955" y="6096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1" name="object 101"/>
          <p:cNvGrpSpPr/>
          <p:nvPr/>
        </p:nvGrpSpPr>
        <p:grpSpPr>
          <a:xfrm>
            <a:off x="8396096" y="98856"/>
            <a:ext cx="2134870" cy="227965"/>
            <a:chOff x="8396096" y="98856"/>
            <a:chExt cx="2134870" cy="227965"/>
          </a:xfrm>
        </p:grpSpPr>
        <p:sp>
          <p:nvSpPr>
            <p:cNvPr id="102" name="object 102"/>
            <p:cNvSpPr/>
            <p:nvPr/>
          </p:nvSpPr>
          <p:spPr>
            <a:xfrm>
              <a:off x="8593836" y="185927"/>
              <a:ext cx="1937385" cy="131445"/>
            </a:xfrm>
            <a:custGeom>
              <a:avLst/>
              <a:gdLst/>
              <a:ahLst/>
              <a:cxnLst/>
              <a:rect l="l" t="t" r="r" b="b"/>
              <a:pathLst>
                <a:path w="1937384" h="131445">
                  <a:moveTo>
                    <a:pt x="632460" y="128016"/>
                  </a:moveTo>
                  <a:lnTo>
                    <a:pt x="252984" y="128016"/>
                  </a:lnTo>
                  <a:lnTo>
                    <a:pt x="252984" y="131064"/>
                  </a:lnTo>
                  <a:lnTo>
                    <a:pt x="632460" y="131064"/>
                  </a:lnTo>
                  <a:lnTo>
                    <a:pt x="632460" y="128016"/>
                  </a:lnTo>
                  <a:close/>
                </a:path>
                <a:path w="1937384" h="131445">
                  <a:moveTo>
                    <a:pt x="697992" y="85344"/>
                  </a:moveTo>
                  <a:lnTo>
                    <a:pt x="0" y="85344"/>
                  </a:lnTo>
                  <a:lnTo>
                    <a:pt x="0" y="88392"/>
                  </a:lnTo>
                  <a:lnTo>
                    <a:pt x="697992" y="88392"/>
                  </a:lnTo>
                  <a:lnTo>
                    <a:pt x="697992" y="85344"/>
                  </a:lnTo>
                  <a:close/>
                </a:path>
                <a:path w="1937384" h="131445">
                  <a:moveTo>
                    <a:pt x="880872" y="19812"/>
                  </a:moveTo>
                  <a:lnTo>
                    <a:pt x="717804" y="19812"/>
                  </a:lnTo>
                  <a:lnTo>
                    <a:pt x="717804" y="22860"/>
                  </a:lnTo>
                  <a:lnTo>
                    <a:pt x="880872" y="22860"/>
                  </a:lnTo>
                  <a:lnTo>
                    <a:pt x="880872" y="19812"/>
                  </a:lnTo>
                  <a:close/>
                </a:path>
                <a:path w="1937384" h="131445">
                  <a:moveTo>
                    <a:pt x="893064" y="10668"/>
                  </a:moveTo>
                  <a:lnTo>
                    <a:pt x="705612" y="10668"/>
                  </a:lnTo>
                  <a:lnTo>
                    <a:pt x="705612" y="13716"/>
                  </a:lnTo>
                  <a:lnTo>
                    <a:pt x="893064" y="13716"/>
                  </a:lnTo>
                  <a:lnTo>
                    <a:pt x="893064" y="10668"/>
                  </a:lnTo>
                  <a:close/>
                </a:path>
                <a:path w="1937384" h="131445">
                  <a:moveTo>
                    <a:pt x="905256" y="30480"/>
                  </a:moveTo>
                  <a:lnTo>
                    <a:pt x="740664" y="30480"/>
                  </a:lnTo>
                  <a:lnTo>
                    <a:pt x="740664" y="35052"/>
                  </a:lnTo>
                  <a:lnTo>
                    <a:pt x="905256" y="35052"/>
                  </a:lnTo>
                  <a:lnTo>
                    <a:pt x="905256" y="30480"/>
                  </a:lnTo>
                  <a:close/>
                </a:path>
                <a:path w="1937384" h="131445">
                  <a:moveTo>
                    <a:pt x="931164" y="41148"/>
                  </a:moveTo>
                  <a:lnTo>
                    <a:pt x="740664" y="41148"/>
                  </a:lnTo>
                  <a:lnTo>
                    <a:pt x="740664" y="45720"/>
                  </a:lnTo>
                  <a:lnTo>
                    <a:pt x="931164" y="45720"/>
                  </a:lnTo>
                  <a:lnTo>
                    <a:pt x="931164" y="41148"/>
                  </a:lnTo>
                  <a:close/>
                </a:path>
                <a:path w="1937384" h="131445">
                  <a:moveTo>
                    <a:pt x="931164" y="0"/>
                  </a:moveTo>
                  <a:lnTo>
                    <a:pt x="688848" y="0"/>
                  </a:lnTo>
                  <a:lnTo>
                    <a:pt x="688848" y="3048"/>
                  </a:lnTo>
                  <a:lnTo>
                    <a:pt x="931164" y="3048"/>
                  </a:lnTo>
                  <a:lnTo>
                    <a:pt x="931164" y="0"/>
                  </a:lnTo>
                  <a:close/>
                </a:path>
                <a:path w="1937384" h="131445">
                  <a:moveTo>
                    <a:pt x="954024" y="19812"/>
                  </a:moveTo>
                  <a:lnTo>
                    <a:pt x="890016" y="19812"/>
                  </a:lnTo>
                  <a:lnTo>
                    <a:pt x="890016" y="22860"/>
                  </a:lnTo>
                  <a:lnTo>
                    <a:pt x="954024" y="22860"/>
                  </a:lnTo>
                  <a:lnTo>
                    <a:pt x="954024" y="19812"/>
                  </a:lnTo>
                  <a:close/>
                </a:path>
                <a:path w="1937384" h="131445">
                  <a:moveTo>
                    <a:pt x="972312" y="0"/>
                  </a:moveTo>
                  <a:lnTo>
                    <a:pt x="955548" y="0"/>
                  </a:lnTo>
                  <a:lnTo>
                    <a:pt x="955548" y="3048"/>
                  </a:lnTo>
                  <a:lnTo>
                    <a:pt x="972312" y="3048"/>
                  </a:lnTo>
                  <a:lnTo>
                    <a:pt x="972312" y="0"/>
                  </a:lnTo>
                  <a:close/>
                </a:path>
                <a:path w="1937384" h="131445">
                  <a:moveTo>
                    <a:pt x="1024128" y="114300"/>
                  </a:moveTo>
                  <a:lnTo>
                    <a:pt x="644652" y="114300"/>
                  </a:lnTo>
                  <a:lnTo>
                    <a:pt x="644652" y="117348"/>
                  </a:lnTo>
                  <a:lnTo>
                    <a:pt x="1024128" y="117348"/>
                  </a:lnTo>
                  <a:lnTo>
                    <a:pt x="1024128" y="114300"/>
                  </a:lnTo>
                  <a:close/>
                </a:path>
                <a:path w="1937384" h="131445">
                  <a:moveTo>
                    <a:pt x="1080516" y="30480"/>
                  </a:moveTo>
                  <a:lnTo>
                    <a:pt x="917448" y="30480"/>
                  </a:lnTo>
                  <a:lnTo>
                    <a:pt x="917448" y="35052"/>
                  </a:lnTo>
                  <a:lnTo>
                    <a:pt x="1080516" y="35052"/>
                  </a:lnTo>
                  <a:lnTo>
                    <a:pt x="1080516" y="30480"/>
                  </a:lnTo>
                  <a:close/>
                </a:path>
                <a:path w="1937384" h="131445">
                  <a:moveTo>
                    <a:pt x="1080516" y="19812"/>
                  </a:moveTo>
                  <a:lnTo>
                    <a:pt x="964692" y="19812"/>
                  </a:lnTo>
                  <a:lnTo>
                    <a:pt x="964692" y="22860"/>
                  </a:lnTo>
                  <a:lnTo>
                    <a:pt x="1080516" y="22860"/>
                  </a:lnTo>
                  <a:lnTo>
                    <a:pt x="1080516" y="19812"/>
                  </a:lnTo>
                  <a:close/>
                </a:path>
                <a:path w="1937384" h="131445">
                  <a:moveTo>
                    <a:pt x="1092708" y="97536"/>
                  </a:moveTo>
                  <a:lnTo>
                    <a:pt x="713232" y="97536"/>
                  </a:lnTo>
                  <a:lnTo>
                    <a:pt x="713232" y="100584"/>
                  </a:lnTo>
                  <a:lnTo>
                    <a:pt x="1092708" y="100584"/>
                  </a:lnTo>
                  <a:lnTo>
                    <a:pt x="1092708" y="97536"/>
                  </a:lnTo>
                  <a:close/>
                </a:path>
                <a:path w="1937384" h="131445">
                  <a:moveTo>
                    <a:pt x="1094232" y="0"/>
                  </a:moveTo>
                  <a:lnTo>
                    <a:pt x="1078992" y="0"/>
                  </a:lnTo>
                  <a:lnTo>
                    <a:pt x="1078992" y="3048"/>
                  </a:lnTo>
                  <a:lnTo>
                    <a:pt x="1094232" y="3048"/>
                  </a:lnTo>
                  <a:lnTo>
                    <a:pt x="1094232" y="0"/>
                  </a:lnTo>
                  <a:close/>
                </a:path>
                <a:path w="1937384" h="131445">
                  <a:moveTo>
                    <a:pt x="1161288" y="19812"/>
                  </a:moveTo>
                  <a:lnTo>
                    <a:pt x="1103376" y="19812"/>
                  </a:lnTo>
                  <a:lnTo>
                    <a:pt x="1103376" y="22860"/>
                  </a:lnTo>
                  <a:lnTo>
                    <a:pt x="1161288" y="22860"/>
                  </a:lnTo>
                  <a:lnTo>
                    <a:pt x="1161288" y="19812"/>
                  </a:lnTo>
                  <a:close/>
                </a:path>
                <a:path w="1937384" h="131445">
                  <a:moveTo>
                    <a:pt x="1162812" y="0"/>
                  </a:moveTo>
                  <a:lnTo>
                    <a:pt x="1110996" y="0"/>
                  </a:lnTo>
                  <a:lnTo>
                    <a:pt x="1110996" y="3048"/>
                  </a:lnTo>
                  <a:lnTo>
                    <a:pt x="1162812" y="3048"/>
                  </a:lnTo>
                  <a:lnTo>
                    <a:pt x="1162812" y="0"/>
                  </a:lnTo>
                  <a:close/>
                </a:path>
                <a:path w="1937384" h="131445">
                  <a:moveTo>
                    <a:pt x="1175004" y="97536"/>
                  </a:moveTo>
                  <a:lnTo>
                    <a:pt x="1115568" y="97536"/>
                  </a:lnTo>
                  <a:lnTo>
                    <a:pt x="1115568" y="100584"/>
                  </a:lnTo>
                  <a:lnTo>
                    <a:pt x="1175004" y="100584"/>
                  </a:lnTo>
                  <a:lnTo>
                    <a:pt x="1175004" y="97536"/>
                  </a:lnTo>
                  <a:close/>
                </a:path>
                <a:path w="1937384" h="131445">
                  <a:moveTo>
                    <a:pt x="1271016" y="19812"/>
                  </a:moveTo>
                  <a:lnTo>
                    <a:pt x="1213104" y="19812"/>
                  </a:lnTo>
                  <a:lnTo>
                    <a:pt x="1213104" y="22860"/>
                  </a:lnTo>
                  <a:lnTo>
                    <a:pt x="1271016" y="22860"/>
                  </a:lnTo>
                  <a:lnTo>
                    <a:pt x="1271016" y="19812"/>
                  </a:lnTo>
                  <a:close/>
                </a:path>
                <a:path w="1937384" h="131445">
                  <a:moveTo>
                    <a:pt x="1298448" y="41148"/>
                  </a:moveTo>
                  <a:lnTo>
                    <a:pt x="957072" y="41148"/>
                  </a:lnTo>
                  <a:lnTo>
                    <a:pt x="957072" y="45720"/>
                  </a:lnTo>
                  <a:lnTo>
                    <a:pt x="1298448" y="45720"/>
                  </a:lnTo>
                  <a:lnTo>
                    <a:pt x="1298448" y="41148"/>
                  </a:lnTo>
                  <a:close/>
                </a:path>
                <a:path w="1937384" h="131445">
                  <a:moveTo>
                    <a:pt x="1303020" y="0"/>
                  </a:moveTo>
                  <a:lnTo>
                    <a:pt x="1179576" y="0"/>
                  </a:lnTo>
                  <a:lnTo>
                    <a:pt x="1179576" y="3048"/>
                  </a:lnTo>
                  <a:lnTo>
                    <a:pt x="1303020" y="3048"/>
                  </a:lnTo>
                  <a:lnTo>
                    <a:pt x="1303020" y="0"/>
                  </a:lnTo>
                  <a:close/>
                </a:path>
                <a:path w="1937384" h="131445">
                  <a:moveTo>
                    <a:pt x="1307592" y="76200"/>
                  </a:moveTo>
                  <a:lnTo>
                    <a:pt x="59436" y="76200"/>
                  </a:lnTo>
                  <a:lnTo>
                    <a:pt x="59436" y="80772"/>
                  </a:lnTo>
                  <a:lnTo>
                    <a:pt x="1307592" y="80772"/>
                  </a:lnTo>
                  <a:lnTo>
                    <a:pt x="1307592" y="76200"/>
                  </a:lnTo>
                  <a:close/>
                </a:path>
                <a:path w="1937384" h="131445">
                  <a:moveTo>
                    <a:pt x="1379220" y="19812"/>
                  </a:moveTo>
                  <a:lnTo>
                    <a:pt x="1321308" y="19812"/>
                  </a:lnTo>
                  <a:lnTo>
                    <a:pt x="1321308" y="22860"/>
                  </a:lnTo>
                  <a:lnTo>
                    <a:pt x="1379220" y="22860"/>
                  </a:lnTo>
                  <a:lnTo>
                    <a:pt x="1379220" y="19812"/>
                  </a:lnTo>
                  <a:close/>
                </a:path>
                <a:path w="1937384" h="131445">
                  <a:moveTo>
                    <a:pt x="1434084" y="10668"/>
                  </a:moveTo>
                  <a:lnTo>
                    <a:pt x="906780" y="10668"/>
                  </a:lnTo>
                  <a:lnTo>
                    <a:pt x="906780" y="13716"/>
                  </a:lnTo>
                  <a:lnTo>
                    <a:pt x="1434084" y="13716"/>
                  </a:lnTo>
                  <a:lnTo>
                    <a:pt x="1434084" y="10668"/>
                  </a:lnTo>
                  <a:close/>
                </a:path>
                <a:path w="1937384" h="131445">
                  <a:moveTo>
                    <a:pt x="1488948" y="19812"/>
                  </a:moveTo>
                  <a:lnTo>
                    <a:pt x="1431036" y="19812"/>
                  </a:lnTo>
                  <a:lnTo>
                    <a:pt x="1431036" y="22860"/>
                  </a:lnTo>
                  <a:lnTo>
                    <a:pt x="1488948" y="22860"/>
                  </a:lnTo>
                  <a:lnTo>
                    <a:pt x="1488948" y="19812"/>
                  </a:lnTo>
                  <a:close/>
                </a:path>
                <a:path w="1937384" h="131445">
                  <a:moveTo>
                    <a:pt x="1516380" y="97536"/>
                  </a:moveTo>
                  <a:lnTo>
                    <a:pt x="1193292" y="97536"/>
                  </a:lnTo>
                  <a:lnTo>
                    <a:pt x="1193292" y="100584"/>
                  </a:lnTo>
                  <a:lnTo>
                    <a:pt x="1516380" y="100584"/>
                  </a:lnTo>
                  <a:lnTo>
                    <a:pt x="1516380" y="97536"/>
                  </a:lnTo>
                  <a:close/>
                </a:path>
                <a:path w="1937384" h="131445">
                  <a:moveTo>
                    <a:pt x="1565148" y="97536"/>
                  </a:moveTo>
                  <a:lnTo>
                    <a:pt x="1534668" y="97536"/>
                  </a:lnTo>
                  <a:lnTo>
                    <a:pt x="1534668" y="100584"/>
                  </a:lnTo>
                  <a:lnTo>
                    <a:pt x="1565148" y="100584"/>
                  </a:lnTo>
                  <a:lnTo>
                    <a:pt x="1565148" y="97536"/>
                  </a:lnTo>
                  <a:close/>
                </a:path>
                <a:path w="1937384" h="131445">
                  <a:moveTo>
                    <a:pt x="1612392" y="97536"/>
                  </a:moveTo>
                  <a:lnTo>
                    <a:pt x="1581912" y="97536"/>
                  </a:lnTo>
                  <a:lnTo>
                    <a:pt x="1581912" y="100584"/>
                  </a:lnTo>
                  <a:lnTo>
                    <a:pt x="1612392" y="100584"/>
                  </a:lnTo>
                  <a:lnTo>
                    <a:pt x="1612392" y="97536"/>
                  </a:lnTo>
                  <a:close/>
                </a:path>
                <a:path w="1937384" h="131445">
                  <a:moveTo>
                    <a:pt x="1705356" y="76200"/>
                  </a:moveTo>
                  <a:lnTo>
                    <a:pt x="1426464" y="76200"/>
                  </a:lnTo>
                  <a:lnTo>
                    <a:pt x="1426464" y="80772"/>
                  </a:lnTo>
                  <a:lnTo>
                    <a:pt x="1705356" y="80772"/>
                  </a:lnTo>
                  <a:lnTo>
                    <a:pt x="1705356" y="76200"/>
                  </a:lnTo>
                  <a:close/>
                </a:path>
                <a:path w="1937384" h="131445">
                  <a:moveTo>
                    <a:pt x="1844040" y="97536"/>
                  </a:moveTo>
                  <a:lnTo>
                    <a:pt x="1633728" y="97536"/>
                  </a:lnTo>
                  <a:lnTo>
                    <a:pt x="1633728" y="100584"/>
                  </a:lnTo>
                  <a:lnTo>
                    <a:pt x="1844040" y="100584"/>
                  </a:lnTo>
                  <a:lnTo>
                    <a:pt x="1844040" y="97536"/>
                  </a:lnTo>
                  <a:close/>
                </a:path>
                <a:path w="1937384" h="131445">
                  <a:moveTo>
                    <a:pt x="1937004" y="76200"/>
                  </a:moveTo>
                  <a:lnTo>
                    <a:pt x="1801368" y="76200"/>
                  </a:lnTo>
                  <a:lnTo>
                    <a:pt x="1801368" y="80772"/>
                  </a:lnTo>
                  <a:lnTo>
                    <a:pt x="1937004" y="80772"/>
                  </a:lnTo>
                  <a:lnTo>
                    <a:pt x="1937004" y="7620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8396096" y="98856"/>
              <a:ext cx="280034" cy="1761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8828240" y="174726"/>
              <a:ext cx="62865" cy="151765"/>
            </a:xfrm>
            <a:custGeom>
              <a:avLst/>
              <a:gdLst/>
              <a:ahLst/>
              <a:cxnLst/>
              <a:rect l="l" t="t" r="r" b="b"/>
              <a:pathLst>
                <a:path w="62865" h="151765">
                  <a:moveTo>
                    <a:pt x="35826" y="134670"/>
                  </a:moveTo>
                  <a:lnTo>
                    <a:pt x="27800" y="129819"/>
                  </a:lnTo>
                  <a:lnTo>
                    <a:pt x="8026" y="129819"/>
                  </a:lnTo>
                  <a:lnTo>
                    <a:pt x="0" y="134670"/>
                  </a:lnTo>
                  <a:lnTo>
                    <a:pt x="0" y="146646"/>
                  </a:lnTo>
                  <a:lnTo>
                    <a:pt x="8026" y="151498"/>
                  </a:lnTo>
                  <a:lnTo>
                    <a:pt x="27800" y="151498"/>
                  </a:lnTo>
                  <a:lnTo>
                    <a:pt x="35826" y="146646"/>
                  </a:lnTo>
                  <a:lnTo>
                    <a:pt x="35344" y="140741"/>
                  </a:lnTo>
                  <a:lnTo>
                    <a:pt x="35826" y="134670"/>
                  </a:lnTo>
                  <a:close/>
                </a:path>
                <a:path w="62865" h="151765">
                  <a:moveTo>
                    <a:pt x="62776" y="12725"/>
                  </a:moveTo>
                  <a:lnTo>
                    <a:pt x="60693" y="7861"/>
                  </a:lnTo>
                  <a:lnTo>
                    <a:pt x="55892" y="3797"/>
                  </a:lnTo>
                  <a:lnTo>
                    <a:pt x="48971" y="1028"/>
                  </a:lnTo>
                  <a:lnTo>
                    <a:pt x="40589" y="0"/>
                  </a:lnTo>
                  <a:lnTo>
                    <a:pt x="28702" y="0"/>
                  </a:lnTo>
                  <a:lnTo>
                    <a:pt x="19062" y="5880"/>
                  </a:lnTo>
                  <a:lnTo>
                    <a:pt x="19062" y="20396"/>
                  </a:lnTo>
                  <a:lnTo>
                    <a:pt x="28702" y="26289"/>
                  </a:lnTo>
                  <a:lnTo>
                    <a:pt x="40589" y="26289"/>
                  </a:lnTo>
                  <a:lnTo>
                    <a:pt x="48971" y="25260"/>
                  </a:lnTo>
                  <a:lnTo>
                    <a:pt x="55892" y="22390"/>
                  </a:lnTo>
                  <a:lnTo>
                    <a:pt x="60693" y="18084"/>
                  </a:lnTo>
                  <a:lnTo>
                    <a:pt x="62776" y="12725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5" name="object 105"/>
          <p:cNvSpPr/>
          <p:nvPr/>
        </p:nvSpPr>
        <p:spPr>
          <a:xfrm>
            <a:off x="11137760" y="17386"/>
            <a:ext cx="981468" cy="994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10373258" y="132410"/>
            <a:ext cx="1353820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5" dirty="0">
                <a:solidFill>
                  <a:srgbClr val="00B4EB"/>
                </a:solidFill>
                <a:latin typeface="Carlito"/>
                <a:cs typeface="Carlito"/>
              </a:rPr>
              <a:t>10110110001010111000101110100111000110100</a:t>
            </a:r>
            <a:endParaRPr sz="500">
              <a:latin typeface="Carlito"/>
              <a:cs typeface="Carlito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7258672" y="126580"/>
            <a:ext cx="4933950" cy="6731634"/>
            <a:chOff x="7258672" y="126580"/>
            <a:chExt cx="4933950" cy="6731634"/>
          </a:xfrm>
        </p:grpSpPr>
        <p:sp>
          <p:nvSpPr>
            <p:cNvPr id="108" name="object 108"/>
            <p:cNvSpPr/>
            <p:nvPr/>
          </p:nvSpPr>
          <p:spPr>
            <a:xfrm>
              <a:off x="7479429" y="131444"/>
              <a:ext cx="462460" cy="11907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7258672" y="254304"/>
              <a:ext cx="876300" cy="7620"/>
            </a:xfrm>
            <a:custGeom>
              <a:avLst/>
              <a:gdLst/>
              <a:ahLst/>
              <a:cxnLst/>
              <a:rect l="l" t="t" r="r" b="b"/>
              <a:pathLst>
                <a:path w="876300" h="7620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876300" h="7620">
                  <a:moveTo>
                    <a:pt x="5334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876300" h="7620">
                  <a:moveTo>
                    <a:pt x="8382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876300" h="7620">
                  <a:moveTo>
                    <a:pt x="11430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876300" h="7620">
                  <a:moveTo>
                    <a:pt x="14478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876300" h="7620">
                  <a:moveTo>
                    <a:pt x="17526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876300" h="7620">
                  <a:moveTo>
                    <a:pt x="20574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876300" h="7620">
                  <a:moveTo>
                    <a:pt x="23622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876300" h="7620">
                  <a:moveTo>
                    <a:pt x="26670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876300" h="7620">
                  <a:moveTo>
                    <a:pt x="29718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876300" h="7620">
                  <a:moveTo>
                    <a:pt x="32766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876300" h="7620">
                  <a:moveTo>
                    <a:pt x="35814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876300" h="7620">
                  <a:moveTo>
                    <a:pt x="38862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876300" h="7620">
                  <a:moveTo>
                    <a:pt x="41910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876300" h="7620">
                  <a:moveTo>
                    <a:pt x="44958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876300" h="7620">
                  <a:moveTo>
                    <a:pt x="48006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876300" h="7620">
                  <a:moveTo>
                    <a:pt x="51054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876300" h="7620">
                  <a:moveTo>
                    <a:pt x="54102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876300" h="7620">
                  <a:moveTo>
                    <a:pt x="57150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876300" h="7620">
                  <a:moveTo>
                    <a:pt x="60198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  <a:path w="876300" h="7620">
                  <a:moveTo>
                    <a:pt x="632460" y="0"/>
                  </a:moveTo>
                  <a:lnTo>
                    <a:pt x="609600" y="0"/>
                  </a:lnTo>
                  <a:lnTo>
                    <a:pt x="609600" y="7620"/>
                  </a:lnTo>
                  <a:lnTo>
                    <a:pt x="632460" y="7620"/>
                  </a:lnTo>
                  <a:lnTo>
                    <a:pt x="632460" y="0"/>
                  </a:lnTo>
                  <a:close/>
                </a:path>
                <a:path w="876300" h="7620">
                  <a:moveTo>
                    <a:pt x="662940" y="0"/>
                  </a:moveTo>
                  <a:lnTo>
                    <a:pt x="640080" y="0"/>
                  </a:lnTo>
                  <a:lnTo>
                    <a:pt x="640080" y="7620"/>
                  </a:lnTo>
                  <a:lnTo>
                    <a:pt x="662940" y="7620"/>
                  </a:lnTo>
                  <a:lnTo>
                    <a:pt x="662940" y="0"/>
                  </a:lnTo>
                  <a:close/>
                </a:path>
                <a:path w="876300" h="7620">
                  <a:moveTo>
                    <a:pt x="693420" y="0"/>
                  </a:moveTo>
                  <a:lnTo>
                    <a:pt x="670560" y="0"/>
                  </a:lnTo>
                  <a:lnTo>
                    <a:pt x="670560" y="7620"/>
                  </a:lnTo>
                  <a:lnTo>
                    <a:pt x="693420" y="7620"/>
                  </a:lnTo>
                  <a:lnTo>
                    <a:pt x="693420" y="0"/>
                  </a:lnTo>
                  <a:close/>
                </a:path>
                <a:path w="876300" h="7620">
                  <a:moveTo>
                    <a:pt x="723900" y="0"/>
                  </a:moveTo>
                  <a:lnTo>
                    <a:pt x="701040" y="0"/>
                  </a:lnTo>
                  <a:lnTo>
                    <a:pt x="701040" y="7620"/>
                  </a:lnTo>
                  <a:lnTo>
                    <a:pt x="723900" y="7620"/>
                  </a:lnTo>
                  <a:lnTo>
                    <a:pt x="723900" y="0"/>
                  </a:lnTo>
                  <a:close/>
                </a:path>
                <a:path w="876300" h="7620">
                  <a:moveTo>
                    <a:pt x="754380" y="0"/>
                  </a:moveTo>
                  <a:lnTo>
                    <a:pt x="731520" y="0"/>
                  </a:lnTo>
                  <a:lnTo>
                    <a:pt x="731520" y="7620"/>
                  </a:lnTo>
                  <a:lnTo>
                    <a:pt x="754380" y="7620"/>
                  </a:lnTo>
                  <a:lnTo>
                    <a:pt x="754380" y="0"/>
                  </a:lnTo>
                  <a:close/>
                </a:path>
                <a:path w="876300" h="7620">
                  <a:moveTo>
                    <a:pt x="784860" y="0"/>
                  </a:moveTo>
                  <a:lnTo>
                    <a:pt x="762000" y="0"/>
                  </a:lnTo>
                  <a:lnTo>
                    <a:pt x="762000" y="7620"/>
                  </a:lnTo>
                  <a:lnTo>
                    <a:pt x="784860" y="7620"/>
                  </a:lnTo>
                  <a:lnTo>
                    <a:pt x="784860" y="0"/>
                  </a:lnTo>
                  <a:close/>
                </a:path>
                <a:path w="876300" h="7620">
                  <a:moveTo>
                    <a:pt x="815340" y="0"/>
                  </a:moveTo>
                  <a:lnTo>
                    <a:pt x="792480" y="0"/>
                  </a:lnTo>
                  <a:lnTo>
                    <a:pt x="792480" y="7620"/>
                  </a:lnTo>
                  <a:lnTo>
                    <a:pt x="815340" y="7620"/>
                  </a:lnTo>
                  <a:lnTo>
                    <a:pt x="815340" y="0"/>
                  </a:lnTo>
                  <a:close/>
                </a:path>
                <a:path w="876300" h="7620">
                  <a:moveTo>
                    <a:pt x="845820" y="0"/>
                  </a:moveTo>
                  <a:lnTo>
                    <a:pt x="822960" y="0"/>
                  </a:lnTo>
                  <a:lnTo>
                    <a:pt x="822960" y="7620"/>
                  </a:lnTo>
                  <a:lnTo>
                    <a:pt x="845820" y="7620"/>
                  </a:lnTo>
                  <a:lnTo>
                    <a:pt x="845820" y="0"/>
                  </a:lnTo>
                  <a:close/>
                </a:path>
                <a:path w="876300" h="7620">
                  <a:moveTo>
                    <a:pt x="876300" y="0"/>
                  </a:moveTo>
                  <a:lnTo>
                    <a:pt x="853440" y="0"/>
                  </a:lnTo>
                  <a:lnTo>
                    <a:pt x="853440" y="7620"/>
                  </a:lnTo>
                  <a:lnTo>
                    <a:pt x="876300" y="7620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8209234" y="126580"/>
              <a:ext cx="119014" cy="1190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8142592" y="254304"/>
              <a:ext cx="2138680" cy="7620"/>
            </a:xfrm>
            <a:custGeom>
              <a:avLst/>
              <a:gdLst/>
              <a:ahLst/>
              <a:cxnLst/>
              <a:rect l="l" t="t" r="r" b="b"/>
              <a:pathLst>
                <a:path w="2138679" h="7620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2138679" h="7620">
                  <a:moveTo>
                    <a:pt x="5334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2138679" h="7620">
                  <a:moveTo>
                    <a:pt x="8382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2138679" h="7620">
                  <a:moveTo>
                    <a:pt x="11430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2138679" h="7620">
                  <a:moveTo>
                    <a:pt x="14478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2138679" h="7620">
                  <a:moveTo>
                    <a:pt x="17526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2138679" h="7620">
                  <a:moveTo>
                    <a:pt x="20574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2138679" h="7620">
                  <a:moveTo>
                    <a:pt x="23622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2138679" h="7620">
                  <a:moveTo>
                    <a:pt x="26670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2138679" h="7620">
                  <a:moveTo>
                    <a:pt x="29718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2138679" h="7620">
                  <a:moveTo>
                    <a:pt x="32766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2138679" h="7620">
                  <a:moveTo>
                    <a:pt x="35814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2138679" h="7620">
                  <a:moveTo>
                    <a:pt x="38862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2138679" h="7620">
                  <a:moveTo>
                    <a:pt x="41910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2138679" h="7620">
                  <a:moveTo>
                    <a:pt x="44958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2138679" h="7620">
                  <a:moveTo>
                    <a:pt x="48006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2138679" h="7620">
                  <a:moveTo>
                    <a:pt x="51054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2138679" h="7620">
                  <a:moveTo>
                    <a:pt x="54102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2138679" h="7620">
                  <a:moveTo>
                    <a:pt x="57150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2138679" h="7620">
                  <a:moveTo>
                    <a:pt x="60198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  <a:path w="2138679" h="7620">
                  <a:moveTo>
                    <a:pt x="632460" y="0"/>
                  </a:moveTo>
                  <a:lnTo>
                    <a:pt x="609600" y="0"/>
                  </a:lnTo>
                  <a:lnTo>
                    <a:pt x="609600" y="7620"/>
                  </a:lnTo>
                  <a:lnTo>
                    <a:pt x="632460" y="7620"/>
                  </a:lnTo>
                  <a:lnTo>
                    <a:pt x="632460" y="0"/>
                  </a:lnTo>
                  <a:close/>
                </a:path>
                <a:path w="2138679" h="7620">
                  <a:moveTo>
                    <a:pt x="662940" y="0"/>
                  </a:moveTo>
                  <a:lnTo>
                    <a:pt x="640080" y="0"/>
                  </a:lnTo>
                  <a:lnTo>
                    <a:pt x="640080" y="7620"/>
                  </a:lnTo>
                  <a:lnTo>
                    <a:pt x="662940" y="7620"/>
                  </a:lnTo>
                  <a:lnTo>
                    <a:pt x="662940" y="0"/>
                  </a:lnTo>
                  <a:close/>
                </a:path>
                <a:path w="2138679" h="7620">
                  <a:moveTo>
                    <a:pt x="693420" y="0"/>
                  </a:moveTo>
                  <a:lnTo>
                    <a:pt x="670560" y="0"/>
                  </a:lnTo>
                  <a:lnTo>
                    <a:pt x="670560" y="7620"/>
                  </a:lnTo>
                  <a:lnTo>
                    <a:pt x="693420" y="7620"/>
                  </a:lnTo>
                  <a:lnTo>
                    <a:pt x="693420" y="0"/>
                  </a:lnTo>
                  <a:close/>
                </a:path>
                <a:path w="2138679" h="7620">
                  <a:moveTo>
                    <a:pt x="723900" y="0"/>
                  </a:moveTo>
                  <a:lnTo>
                    <a:pt x="701040" y="0"/>
                  </a:lnTo>
                  <a:lnTo>
                    <a:pt x="701040" y="7620"/>
                  </a:lnTo>
                  <a:lnTo>
                    <a:pt x="723900" y="7620"/>
                  </a:lnTo>
                  <a:lnTo>
                    <a:pt x="723900" y="0"/>
                  </a:lnTo>
                  <a:close/>
                </a:path>
                <a:path w="2138679" h="7620">
                  <a:moveTo>
                    <a:pt x="754380" y="0"/>
                  </a:moveTo>
                  <a:lnTo>
                    <a:pt x="731520" y="0"/>
                  </a:lnTo>
                  <a:lnTo>
                    <a:pt x="731520" y="7620"/>
                  </a:lnTo>
                  <a:lnTo>
                    <a:pt x="754380" y="7620"/>
                  </a:lnTo>
                  <a:lnTo>
                    <a:pt x="754380" y="0"/>
                  </a:lnTo>
                  <a:close/>
                </a:path>
                <a:path w="2138679" h="7620">
                  <a:moveTo>
                    <a:pt x="784860" y="0"/>
                  </a:moveTo>
                  <a:lnTo>
                    <a:pt x="762000" y="0"/>
                  </a:lnTo>
                  <a:lnTo>
                    <a:pt x="762000" y="7620"/>
                  </a:lnTo>
                  <a:lnTo>
                    <a:pt x="784860" y="7620"/>
                  </a:lnTo>
                  <a:lnTo>
                    <a:pt x="784860" y="0"/>
                  </a:lnTo>
                  <a:close/>
                </a:path>
                <a:path w="2138679" h="7620">
                  <a:moveTo>
                    <a:pt x="815340" y="0"/>
                  </a:moveTo>
                  <a:lnTo>
                    <a:pt x="792480" y="0"/>
                  </a:lnTo>
                  <a:lnTo>
                    <a:pt x="792480" y="7620"/>
                  </a:lnTo>
                  <a:lnTo>
                    <a:pt x="815340" y="7620"/>
                  </a:lnTo>
                  <a:lnTo>
                    <a:pt x="815340" y="0"/>
                  </a:lnTo>
                  <a:close/>
                </a:path>
                <a:path w="2138679" h="7620">
                  <a:moveTo>
                    <a:pt x="845820" y="0"/>
                  </a:moveTo>
                  <a:lnTo>
                    <a:pt x="822960" y="0"/>
                  </a:lnTo>
                  <a:lnTo>
                    <a:pt x="822960" y="7620"/>
                  </a:lnTo>
                  <a:lnTo>
                    <a:pt x="845820" y="7620"/>
                  </a:lnTo>
                  <a:lnTo>
                    <a:pt x="845820" y="0"/>
                  </a:lnTo>
                  <a:close/>
                </a:path>
                <a:path w="2138679" h="7620">
                  <a:moveTo>
                    <a:pt x="876300" y="0"/>
                  </a:moveTo>
                  <a:lnTo>
                    <a:pt x="853440" y="0"/>
                  </a:lnTo>
                  <a:lnTo>
                    <a:pt x="853440" y="7620"/>
                  </a:lnTo>
                  <a:lnTo>
                    <a:pt x="876300" y="7620"/>
                  </a:lnTo>
                  <a:lnTo>
                    <a:pt x="876300" y="0"/>
                  </a:lnTo>
                  <a:close/>
                </a:path>
                <a:path w="2138679" h="7620">
                  <a:moveTo>
                    <a:pt x="906780" y="0"/>
                  </a:moveTo>
                  <a:lnTo>
                    <a:pt x="883920" y="0"/>
                  </a:lnTo>
                  <a:lnTo>
                    <a:pt x="883920" y="7620"/>
                  </a:lnTo>
                  <a:lnTo>
                    <a:pt x="906780" y="7620"/>
                  </a:lnTo>
                  <a:lnTo>
                    <a:pt x="906780" y="0"/>
                  </a:lnTo>
                  <a:close/>
                </a:path>
                <a:path w="2138679" h="7620">
                  <a:moveTo>
                    <a:pt x="937260" y="0"/>
                  </a:moveTo>
                  <a:lnTo>
                    <a:pt x="914400" y="0"/>
                  </a:lnTo>
                  <a:lnTo>
                    <a:pt x="914400" y="7620"/>
                  </a:lnTo>
                  <a:lnTo>
                    <a:pt x="937260" y="7620"/>
                  </a:lnTo>
                  <a:lnTo>
                    <a:pt x="937260" y="0"/>
                  </a:lnTo>
                  <a:close/>
                </a:path>
                <a:path w="2138679" h="7620">
                  <a:moveTo>
                    <a:pt x="967740" y="0"/>
                  </a:moveTo>
                  <a:lnTo>
                    <a:pt x="944880" y="0"/>
                  </a:lnTo>
                  <a:lnTo>
                    <a:pt x="944880" y="7620"/>
                  </a:lnTo>
                  <a:lnTo>
                    <a:pt x="967740" y="7620"/>
                  </a:lnTo>
                  <a:lnTo>
                    <a:pt x="967740" y="0"/>
                  </a:lnTo>
                  <a:close/>
                </a:path>
                <a:path w="2138679" h="7620">
                  <a:moveTo>
                    <a:pt x="998220" y="0"/>
                  </a:moveTo>
                  <a:lnTo>
                    <a:pt x="975360" y="0"/>
                  </a:lnTo>
                  <a:lnTo>
                    <a:pt x="975360" y="7620"/>
                  </a:lnTo>
                  <a:lnTo>
                    <a:pt x="998220" y="7620"/>
                  </a:lnTo>
                  <a:lnTo>
                    <a:pt x="998220" y="0"/>
                  </a:lnTo>
                  <a:close/>
                </a:path>
                <a:path w="2138679" h="7620">
                  <a:moveTo>
                    <a:pt x="1028700" y="0"/>
                  </a:moveTo>
                  <a:lnTo>
                    <a:pt x="1005840" y="0"/>
                  </a:lnTo>
                  <a:lnTo>
                    <a:pt x="1005840" y="7620"/>
                  </a:lnTo>
                  <a:lnTo>
                    <a:pt x="1028700" y="7620"/>
                  </a:lnTo>
                  <a:lnTo>
                    <a:pt x="1028700" y="0"/>
                  </a:lnTo>
                  <a:close/>
                </a:path>
                <a:path w="2138679" h="7620">
                  <a:moveTo>
                    <a:pt x="1059180" y="0"/>
                  </a:moveTo>
                  <a:lnTo>
                    <a:pt x="1036320" y="0"/>
                  </a:lnTo>
                  <a:lnTo>
                    <a:pt x="1036320" y="7620"/>
                  </a:lnTo>
                  <a:lnTo>
                    <a:pt x="1059180" y="7620"/>
                  </a:lnTo>
                  <a:lnTo>
                    <a:pt x="1059180" y="0"/>
                  </a:lnTo>
                  <a:close/>
                </a:path>
                <a:path w="2138679" h="7620">
                  <a:moveTo>
                    <a:pt x="1089660" y="0"/>
                  </a:moveTo>
                  <a:lnTo>
                    <a:pt x="1066800" y="0"/>
                  </a:lnTo>
                  <a:lnTo>
                    <a:pt x="1066800" y="7620"/>
                  </a:lnTo>
                  <a:lnTo>
                    <a:pt x="1089660" y="7620"/>
                  </a:lnTo>
                  <a:lnTo>
                    <a:pt x="1089660" y="0"/>
                  </a:lnTo>
                  <a:close/>
                </a:path>
                <a:path w="2138679" h="7620">
                  <a:moveTo>
                    <a:pt x="1120140" y="0"/>
                  </a:moveTo>
                  <a:lnTo>
                    <a:pt x="1097280" y="0"/>
                  </a:lnTo>
                  <a:lnTo>
                    <a:pt x="1097280" y="7620"/>
                  </a:lnTo>
                  <a:lnTo>
                    <a:pt x="1120140" y="7620"/>
                  </a:lnTo>
                  <a:lnTo>
                    <a:pt x="1120140" y="0"/>
                  </a:lnTo>
                  <a:close/>
                </a:path>
                <a:path w="2138679" h="7620">
                  <a:moveTo>
                    <a:pt x="1150620" y="0"/>
                  </a:moveTo>
                  <a:lnTo>
                    <a:pt x="1127760" y="0"/>
                  </a:lnTo>
                  <a:lnTo>
                    <a:pt x="1127760" y="7620"/>
                  </a:lnTo>
                  <a:lnTo>
                    <a:pt x="1150620" y="7620"/>
                  </a:lnTo>
                  <a:lnTo>
                    <a:pt x="1150620" y="0"/>
                  </a:lnTo>
                  <a:close/>
                </a:path>
                <a:path w="2138679" h="7620">
                  <a:moveTo>
                    <a:pt x="1181100" y="0"/>
                  </a:moveTo>
                  <a:lnTo>
                    <a:pt x="1158240" y="0"/>
                  </a:lnTo>
                  <a:lnTo>
                    <a:pt x="1158240" y="7620"/>
                  </a:lnTo>
                  <a:lnTo>
                    <a:pt x="1181100" y="7620"/>
                  </a:lnTo>
                  <a:lnTo>
                    <a:pt x="1181100" y="0"/>
                  </a:lnTo>
                  <a:close/>
                </a:path>
                <a:path w="2138679" h="7620">
                  <a:moveTo>
                    <a:pt x="1211580" y="0"/>
                  </a:moveTo>
                  <a:lnTo>
                    <a:pt x="1188720" y="0"/>
                  </a:lnTo>
                  <a:lnTo>
                    <a:pt x="1188720" y="7620"/>
                  </a:lnTo>
                  <a:lnTo>
                    <a:pt x="1211580" y="7620"/>
                  </a:lnTo>
                  <a:lnTo>
                    <a:pt x="1211580" y="0"/>
                  </a:lnTo>
                  <a:close/>
                </a:path>
                <a:path w="2138679" h="7620">
                  <a:moveTo>
                    <a:pt x="1242060" y="0"/>
                  </a:moveTo>
                  <a:lnTo>
                    <a:pt x="1219200" y="0"/>
                  </a:lnTo>
                  <a:lnTo>
                    <a:pt x="1219200" y="7620"/>
                  </a:lnTo>
                  <a:lnTo>
                    <a:pt x="1242060" y="7620"/>
                  </a:lnTo>
                  <a:lnTo>
                    <a:pt x="1242060" y="0"/>
                  </a:lnTo>
                  <a:close/>
                </a:path>
                <a:path w="2138679" h="7620">
                  <a:moveTo>
                    <a:pt x="1272540" y="0"/>
                  </a:moveTo>
                  <a:lnTo>
                    <a:pt x="1249680" y="0"/>
                  </a:lnTo>
                  <a:lnTo>
                    <a:pt x="1249680" y="7620"/>
                  </a:lnTo>
                  <a:lnTo>
                    <a:pt x="1272540" y="7620"/>
                  </a:lnTo>
                  <a:lnTo>
                    <a:pt x="1272540" y="0"/>
                  </a:lnTo>
                  <a:close/>
                </a:path>
                <a:path w="2138679" h="7620">
                  <a:moveTo>
                    <a:pt x="1303020" y="0"/>
                  </a:moveTo>
                  <a:lnTo>
                    <a:pt x="1280160" y="0"/>
                  </a:lnTo>
                  <a:lnTo>
                    <a:pt x="1280160" y="7620"/>
                  </a:lnTo>
                  <a:lnTo>
                    <a:pt x="1303020" y="7620"/>
                  </a:lnTo>
                  <a:lnTo>
                    <a:pt x="1303020" y="0"/>
                  </a:lnTo>
                  <a:close/>
                </a:path>
                <a:path w="2138679" h="7620">
                  <a:moveTo>
                    <a:pt x="1333500" y="0"/>
                  </a:moveTo>
                  <a:lnTo>
                    <a:pt x="1310640" y="0"/>
                  </a:lnTo>
                  <a:lnTo>
                    <a:pt x="1310640" y="7620"/>
                  </a:lnTo>
                  <a:lnTo>
                    <a:pt x="1333500" y="7620"/>
                  </a:lnTo>
                  <a:lnTo>
                    <a:pt x="1333500" y="0"/>
                  </a:lnTo>
                  <a:close/>
                </a:path>
                <a:path w="2138679" h="7620">
                  <a:moveTo>
                    <a:pt x="1363980" y="0"/>
                  </a:moveTo>
                  <a:lnTo>
                    <a:pt x="1341120" y="0"/>
                  </a:lnTo>
                  <a:lnTo>
                    <a:pt x="1341120" y="7620"/>
                  </a:lnTo>
                  <a:lnTo>
                    <a:pt x="1363980" y="7620"/>
                  </a:lnTo>
                  <a:lnTo>
                    <a:pt x="1363980" y="0"/>
                  </a:lnTo>
                  <a:close/>
                </a:path>
                <a:path w="2138679" h="7620">
                  <a:moveTo>
                    <a:pt x="1394460" y="0"/>
                  </a:moveTo>
                  <a:lnTo>
                    <a:pt x="1371600" y="0"/>
                  </a:lnTo>
                  <a:lnTo>
                    <a:pt x="1371600" y="7620"/>
                  </a:lnTo>
                  <a:lnTo>
                    <a:pt x="1394460" y="7620"/>
                  </a:lnTo>
                  <a:lnTo>
                    <a:pt x="1394460" y="0"/>
                  </a:lnTo>
                  <a:close/>
                </a:path>
                <a:path w="2138679" h="7620">
                  <a:moveTo>
                    <a:pt x="1424940" y="0"/>
                  </a:moveTo>
                  <a:lnTo>
                    <a:pt x="1402080" y="0"/>
                  </a:lnTo>
                  <a:lnTo>
                    <a:pt x="1402080" y="7620"/>
                  </a:lnTo>
                  <a:lnTo>
                    <a:pt x="1424940" y="7620"/>
                  </a:lnTo>
                  <a:lnTo>
                    <a:pt x="1424940" y="0"/>
                  </a:lnTo>
                  <a:close/>
                </a:path>
                <a:path w="2138679" h="7620">
                  <a:moveTo>
                    <a:pt x="1455420" y="0"/>
                  </a:moveTo>
                  <a:lnTo>
                    <a:pt x="1432560" y="0"/>
                  </a:lnTo>
                  <a:lnTo>
                    <a:pt x="1432560" y="7620"/>
                  </a:lnTo>
                  <a:lnTo>
                    <a:pt x="1455420" y="7620"/>
                  </a:lnTo>
                  <a:lnTo>
                    <a:pt x="1455420" y="0"/>
                  </a:lnTo>
                  <a:close/>
                </a:path>
                <a:path w="2138679" h="7620">
                  <a:moveTo>
                    <a:pt x="1485900" y="0"/>
                  </a:moveTo>
                  <a:lnTo>
                    <a:pt x="1463040" y="0"/>
                  </a:lnTo>
                  <a:lnTo>
                    <a:pt x="1463040" y="7620"/>
                  </a:lnTo>
                  <a:lnTo>
                    <a:pt x="1485900" y="7620"/>
                  </a:lnTo>
                  <a:lnTo>
                    <a:pt x="1485900" y="0"/>
                  </a:lnTo>
                  <a:close/>
                </a:path>
                <a:path w="2138679" h="7620">
                  <a:moveTo>
                    <a:pt x="1516380" y="0"/>
                  </a:moveTo>
                  <a:lnTo>
                    <a:pt x="1493520" y="0"/>
                  </a:lnTo>
                  <a:lnTo>
                    <a:pt x="1493520" y="7620"/>
                  </a:lnTo>
                  <a:lnTo>
                    <a:pt x="1516380" y="7620"/>
                  </a:lnTo>
                  <a:lnTo>
                    <a:pt x="1516380" y="0"/>
                  </a:lnTo>
                  <a:close/>
                </a:path>
                <a:path w="2138679" h="7620">
                  <a:moveTo>
                    <a:pt x="1546860" y="0"/>
                  </a:moveTo>
                  <a:lnTo>
                    <a:pt x="1524000" y="0"/>
                  </a:lnTo>
                  <a:lnTo>
                    <a:pt x="1524000" y="7620"/>
                  </a:lnTo>
                  <a:lnTo>
                    <a:pt x="1546860" y="7620"/>
                  </a:lnTo>
                  <a:lnTo>
                    <a:pt x="1546860" y="0"/>
                  </a:lnTo>
                  <a:close/>
                </a:path>
                <a:path w="2138679" h="7620">
                  <a:moveTo>
                    <a:pt x="1577340" y="0"/>
                  </a:moveTo>
                  <a:lnTo>
                    <a:pt x="1554480" y="0"/>
                  </a:lnTo>
                  <a:lnTo>
                    <a:pt x="1554480" y="7620"/>
                  </a:lnTo>
                  <a:lnTo>
                    <a:pt x="1577340" y="7620"/>
                  </a:lnTo>
                  <a:lnTo>
                    <a:pt x="1577340" y="0"/>
                  </a:lnTo>
                  <a:close/>
                </a:path>
                <a:path w="2138679" h="7620">
                  <a:moveTo>
                    <a:pt x="1607820" y="0"/>
                  </a:moveTo>
                  <a:lnTo>
                    <a:pt x="1584960" y="0"/>
                  </a:lnTo>
                  <a:lnTo>
                    <a:pt x="1584960" y="7620"/>
                  </a:lnTo>
                  <a:lnTo>
                    <a:pt x="1607820" y="7620"/>
                  </a:lnTo>
                  <a:lnTo>
                    <a:pt x="1607820" y="0"/>
                  </a:lnTo>
                  <a:close/>
                </a:path>
                <a:path w="2138679" h="7620">
                  <a:moveTo>
                    <a:pt x="1638300" y="0"/>
                  </a:moveTo>
                  <a:lnTo>
                    <a:pt x="1615440" y="0"/>
                  </a:lnTo>
                  <a:lnTo>
                    <a:pt x="1615440" y="7620"/>
                  </a:lnTo>
                  <a:lnTo>
                    <a:pt x="1638300" y="7620"/>
                  </a:lnTo>
                  <a:lnTo>
                    <a:pt x="1638300" y="0"/>
                  </a:lnTo>
                  <a:close/>
                </a:path>
                <a:path w="2138679" h="7620">
                  <a:moveTo>
                    <a:pt x="1668780" y="0"/>
                  </a:moveTo>
                  <a:lnTo>
                    <a:pt x="1645920" y="0"/>
                  </a:lnTo>
                  <a:lnTo>
                    <a:pt x="1645920" y="7620"/>
                  </a:lnTo>
                  <a:lnTo>
                    <a:pt x="1668780" y="7620"/>
                  </a:lnTo>
                  <a:lnTo>
                    <a:pt x="1668780" y="0"/>
                  </a:lnTo>
                  <a:close/>
                </a:path>
                <a:path w="2138679" h="7620">
                  <a:moveTo>
                    <a:pt x="1699260" y="0"/>
                  </a:moveTo>
                  <a:lnTo>
                    <a:pt x="1676400" y="0"/>
                  </a:lnTo>
                  <a:lnTo>
                    <a:pt x="1676400" y="7620"/>
                  </a:lnTo>
                  <a:lnTo>
                    <a:pt x="1699260" y="7620"/>
                  </a:lnTo>
                  <a:lnTo>
                    <a:pt x="1699260" y="0"/>
                  </a:lnTo>
                  <a:close/>
                </a:path>
                <a:path w="2138679" h="7620">
                  <a:moveTo>
                    <a:pt x="1729740" y="0"/>
                  </a:moveTo>
                  <a:lnTo>
                    <a:pt x="1706880" y="0"/>
                  </a:lnTo>
                  <a:lnTo>
                    <a:pt x="1706880" y="7620"/>
                  </a:lnTo>
                  <a:lnTo>
                    <a:pt x="1729740" y="7620"/>
                  </a:lnTo>
                  <a:lnTo>
                    <a:pt x="1729740" y="0"/>
                  </a:lnTo>
                  <a:close/>
                </a:path>
                <a:path w="2138679" h="7620">
                  <a:moveTo>
                    <a:pt x="1760220" y="0"/>
                  </a:moveTo>
                  <a:lnTo>
                    <a:pt x="1737360" y="0"/>
                  </a:lnTo>
                  <a:lnTo>
                    <a:pt x="1737360" y="7620"/>
                  </a:lnTo>
                  <a:lnTo>
                    <a:pt x="1760220" y="7620"/>
                  </a:lnTo>
                  <a:lnTo>
                    <a:pt x="1760220" y="0"/>
                  </a:lnTo>
                  <a:close/>
                </a:path>
                <a:path w="2138679" h="7620">
                  <a:moveTo>
                    <a:pt x="1790700" y="0"/>
                  </a:moveTo>
                  <a:lnTo>
                    <a:pt x="1767840" y="0"/>
                  </a:lnTo>
                  <a:lnTo>
                    <a:pt x="1767840" y="7620"/>
                  </a:lnTo>
                  <a:lnTo>
                    <a:pt x="1790700" y="7620"/>
                  </a:lnTo>
                  <a:lnTo>
                    <a:pt x="1790700" y="0"/>
                  </a:lnTo>
                  <a:close/>
                </a:path>
                <a:path w="2138679" h="7620">
                  <a:moveTo>
                    <a:pt x="1821180" y="0"/>
                  </a:moveTo>
                  <a:lnTo>
                    <a:pt x="1798320" y="0"/>
                  </a:lnTo>
                  <a:lnTo>
                    <a:pt x="1798320" y="7620"/>
                  </a:lnTo>
                  <a:lnTo>
                    <a:pt x="1821180" y="7620"/>
                  </a:lnTo>
                  <a:lnTo>
                    <a:pt x="1821180" y="0"/>
                  </a:lnTo>
                  <a:close/>
                </a:path>
                <a:path w="2138679" h="7620">
                  <a:moveTo>
                    <a:pt x="1851660" y="0"/>
                  </a:moveTo>
                  <a:lnTo>
                    <a:pt x="1828800" y="0"/>
                  </a:lnTo>
                  <a:lnTo>
                    <a:pt x="1828800" y="7620"/>
                  </a:lnTo>
                  <a:lnTo>
                    <a:pt x="1851660" y="7620"/>
                  </a:lnTo>
                  <a:lnTo>
                    <a:pt x="1851660" y="0"/>
                  </a:lnTo>
                  <a:close/>
                </a:path>
                <a:path w="2138679" h="7620">
                  <a:moveTo>
                    <a:pt x="1882140" y="0"/>
                  </a:moveTo>
                  <a:lnTo>
                    <a:pt x="1859280" y="0"/>
                  </a:lnTo>
                  <a:lnTo>
                    <a:pt x="1859280" y="7620"/>
                  </a:lnTo>
                  <a:lnTo>
                    <a:pt x="1882140" y="7620"/>
                  </a:lnTo>
                  <a:lnTo>
                    <a:pt x="1882140" y="0"/>
                  </a:lnTo>
                  <a:close/>
                </a:path>
                <a:path w="2138679" h="7620">
                  <a:moveTo>
                    <a:pt x="1912620" y="0"/>
                  </a:moveTo>
                  <a:lnTo>
                    <a:pt x="1889760" y="0"/>
                  </a:lnTo>
                  <a:lnTo>
                    <a:pt x="1889760" y="7620"/>
                  </a:lnTo>
                  <a:lnTo>
                    <a:pt x="1912620" y="7620"/>
                  </a:lnTo>
                  <a:lnTo>
                    <a:pt x="1912620" y="0"/>
                  </a:lnTo>
                  <a:close/>
                </a:path>
                <a:path w="2138679" h="7620">
                  <a:moveTo>
                    <a:pt x="1943100" y="0"/>
                  </a:moveTo>
                  <a:lnTo>
                    <a:pt x="1920240" y="0"/>
                  </a:lnTo>
                  <a:lnTo>
                    <a:pt x="1920240" y="7620"/>
                  </a:lnTo>
                  <a:lnTo>
                    <a:pt x="1943100" y="7620"/>
                  </a:lnTo>
                  <a:lnTo>
                    <a:pt x="1943100" y="0"/>
                  </a:lnTo>
                  <a:close/>
                </a:path>
                <a:path w="2138679" h="7620">
                  <a:moveTo>
                    <a:pt x="1973580" y="0"/>
                  </a:moveTo>
                  <a:lnTo>
                    <a:pt x="1950720" y="0"/>
                  </a:lnTo>
                  <a:lnTo>
                    <a:pt x="1950720" y="7620"/>
                  </a:lnTo>
                  <a:lnTo>
                    <a:pt x="1973580" y="7620"/>
                  </a:lnTo>
                  <a:lnTo>
                    <a:pt x="1973580" y="0"/>
                  </a:lnTo>
                  <a:close/>
                </a:path>
                <a:path w="2138679" h="7620">
                  <a:moveTo>
                    <a:pt x="2004060" y="0"/>
                  </a:moveTo>
                  <a:lnTo>
                    <a:pt x="1981200" y="0"/>
                  </a:lnTo>
                  <a:lnTo>
                    <a:pt x="1981200" y="7620"/>
                  </a:lnTo>
                  <a:lnTo>
                    <a:pt x="2004060" y="7620"/>
                  </a:lnTo>
                  <a:lnTo>
                    <a:pt x="2004060" y="0"/>
                  </a:lnTo>
                  <a:close/>
                </a:path>
                <a:path w="2138679" h="7620">
                  <a:moveTo>
                    <a:pt x="2034540" y="0"/>
                  </a:moveTo>
                  <a:lnTo>
                    <a:pt x="2011680" y="0"/>
                  </a:lnTo>
                  <a:lnTo>
                    <a:pt x="2011680" y="7620"/>
                  </a:lnTo>
                  <a:lnTo>
                    <a:pt x="2034540" y="7620"/>
                  </a:lnTo>
                  <a:lnTo>
                    <a:pt x="2034540" y="0"/>
                  </a:lnTo>
                  <a:close/>
                </a:path>
                <a:path w="2138679" h="7620">
                  <a:moveTo>
                    <a:pt x="2065020" y="0"/>
                  </a:moveTo>
                  <a:lnTo>
                    <a:pt x="2042160" y="0"/>
                  </a:lnTo>
                  <a:lnTo>
                    <a:pt x="2042160" y="7620"/>
                  </a:lnTo>
                  <a:lnTo>
                    <a:pt x="2065020" y="7620"/>
                  </a:lnTo>
                  <a:lnTo>
                    <a:pt x="2065020" y="0"/>
                  </a:lnTo>
                  <a:close/>
                </a:path>
                <a:path w="2138679" h="7620">
                  <a:moveTo>
                    <a:pt x="2095500" y="0"/>
                  </a:moveTo>
                  <a:lnTo>
                    <a:pt x="2072640" y="0"/>
                  </a:lnTo>
                  <a:lnTo>
                    <a:pt x="2072640" y="7620"/>
                  </a:lnTo>
                  <a:lnTo>
                    <a:pt x="2095500" y="7620"/>
                  </a:lnTo>
                  <a:lnTo>
                    <a:pt x="2095500" y="0"/>
                  </a:lnTo>
                  <a:close/>
                </a:path>
                <a:path w="2138679" h="7620">
                  <a:moveTo>
                    <a:pt x="2125980" y="0"/>
                  </a:moveTo>
                  <a:lnTo>
                    <a:pt x="2103120" y="0"/>
                  </a:lnTo>
                  <a:lnTo>
                    <a:pt x="2103120" y="7620"/>
                  </a:lnTo>
                  <a:lnTo>
                    <a:pt x="2125980" y="7620"/>
                  </a:lnTo>
                  <a:lnTo>
                    <a:pt x="2125980" y="0"/>
                  </a:lnTo>
                  <a:close/>
                </a:path>
                <a:path w="2138679" h="7620">
                  <a:moveTo>
                    <a:pt x="2138070" y="0"/>
                  </a:moveTo>
                  <a:lnTo>
                    <a:pt x="2133600" y="0"/>
                  </a:lnTo>
                  <a:lnTo>
                    <a:pt x="2133600" y="7620"/>
                  </a:lnTo>
                  <a:lnTo>
                    <a:pt x="2138070" y="7620"/>
                  </a:lnTo>
                  <a:lnTo>
                    <a:pt x="2138070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10276192" y="254304"/>
              <a:ext cx="5080" cy="7620"/>
            </a:xfrm>
            <a:custGeom>
              <a:avLst/>
              <a:gdLst/>
              <a:ahLst/>
              <a:cxnLst/>
              <a:rect l="l" t="t" r="r" b="b"/>
              <a:pathLst>
                <a:path w="5079" h="7620">
                  <a:moveTo>
                    <a:pt x="4470" y="7619"/>
                  </a:moveTo>
                  <a:lnTo>
                    <a:pt x="0" y="7619"/>
                  </a:lnTo>
                  <a:lnTo>
                    <a:pt x="0" y="0"/>
                  </a:lnTo>
                  <a:lnTo>
                    <a:pt x="4470" y="0"/>
                  </a:lnTo>
                  <a:lnTo>
                    <a:pt x="4470" y="7619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3" name="object 113"/>
            <p:cNvSpPr/>
            <p:nvPr/>
          </p:nvSpPr>
          <p:spPr>
            <a:xfrm>
              <a:off x="9770567" y="3352787"/>
              <a:ext cx="2421432" cy="350521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9820948" y="3571862"/>
              <a:ext cx="2371090" cy="3286760"/>
            </a:xfrm>
            <a:custGeom>
              <a:avLst/>
              <a:gdLst/>
              <a:ahLst/>
              <a:cxnLst/>
              <a:rect l="l" t="t" r="r" b="b"/>
              <a:pathLst>
                <a:path w="2371090" h="3286759">
                  <a:moveTo>
                    <a:pt x="621893" y="2035175"/>
                  </a:moveTo>
                  <a:lnTo>
                    <a:pt x="618718" y="2028825"/>
                  </a:lnTo>
                  <a:lnTo>
                    <a:pt x="612381" y="2025650"/>
                  </a:lnTo>
                  <a:lnTo>
                    <a:pt x="602869" y="2025650"/>
                  </a:lnTo>
                  <a:lnTo>
                    <a:pt x="596531" y="2032000"/>
                  </a:lnTo>
                  <a:lnTo>
                    <a:pt x="596531" y="2035175"/>
                  </a:lnTo>
                  <a:lnTo>
                    <a:pt x="418985" y="2035175"/>
                  </a:lnTo>
                  <a:lnTo>
                    <a:pt x="415810" y="2032000"/>
                  </a:lnTo>
                  <a:lnTo>
                    <a:pt x="415810" y="2028825"/>
                  </a:lnTo>
                  <a:lnTo>
                    <a:pt x="409473" y="2025650"/>
                  </a:lnTo>
                  <a:lnTo>
                    <a:pt x="399961" y="2025650"/>
                  </a:lnTo>
                  <a:lnTo>
                    <a:pt x="390448" y="2035175"/>
                  </a:lnTo>
                  <a:lnTo>
                    <a:pt x="390448" y="2044700"/>
                  </a:lnTo>
                  <a:lnTo>
                    <a:pt x="396798" y="2047875"/>
                  </a:lnTo>
                  <a:lnTo>
                    <a:pt x="399961" y="2054225"/>
                  </a:lnTo>
                  <a:lnTo>
                    <a:pt x="409473" y="2054225"/>
                  </a:lnTo>
                  <a:lnTo>
                    <a:pt x="415810" y="2047875"/>
                  </a:lnTo>
                  <a:lnTo>
                    <a:pt x="415810" y="2044700"/>
                  </a:lnTo>
                  <a:lnTo>
                    <a:pt x="596531" y="2044700"/>
                  </a:lnTo>
                  <a:lnTo>
                    <a:pt x="596531" y="2047875"/>
                  </a:lnTo>
                  <a:lnTo>
                    <a:pt x="599694" y="2047875"/>
                  </a:lnTo>
                  <a:lnTo>
                    <a:pt x="602869" y="2054225"/>
                  </a:lnTo>
                  <a:lnTo>
                    <a:pt x="612381" y="2054225"/>
                  </a:lnTo>
                  <a:lnTo>
                    <a:pt x="621893" y="2044700"/>
                  </a:lnTo>
                  <a:lnTo>
                    <a:pt x="621893" y="2035175"/>
                  </a:lnTo>
                  <a:close/>
                </a:path>
                <a:path w="2371090" h="3286759">
                  <a:moveTo>
                    <a:pt x="1130427" y="3087357"/>
                  </a:moveTo>
                  <a:lnTo>
                    <a:pt x="1127252" y="3080905"/>
                  </a:lnTo>
                  <a:lnTo>
                    <a:pt x="1120902" y="3077680"/>
                  </a:lnTo>
                  <a:lnTo>
                    <a:pt x="1114552" y="3077680"/>
                  </a:lnTo>
                  <a:lnTo>
                    <a:pt x="1111377" y="3080905"/>
                  </a:lnTo>
                  <a:lnTo>
                    <a:pt x="882891" y="2848305"/>
                  </a:lnTo>
                  <a:lnTo>
                    <a:pt x="873379" y="2838615"/>
                  </a:lnTo>
                  <a:lnTo>
                    <a:pt x="752792" y="2838615"/>
                  </a:lnTo>
                  <a:lnTo>
                    <a:pt x="752792" y="2835389"/>
                  </a:lnTo>
                  <a:lnTo>
                    <a:pt x="749617" y="2835389"/>
                  </a:lnTo>
                  <a:lnTo>
                    <a:pt x="749617" y="2832163"/>
                  </a:lnTo>
                  <a:lnTo>
                    <a:pt x="743267" y="2828925"/>
                  </a:lnTo>
                  <a:lnTo>
                    <a:pt x="733742" y="2828925"/>
                  </a:lnTo>
                  <a:lnTo>
                    <a:pt x="724230" y="2838615"/>
                  </a:lnTo>
                  <a:lnTo>
                    <a:pt x="724230" y="2848305"/>
                  </a:lnTo>
                  <a:lnTo>
                    <a:pt x="730567" y="2851543"/>
                  </a:lnTo>
                  <a:lnTo>
                    <a:pt x="733742" y="2858008"/>
                  </a:lnTo>
                  <a:lnTo>
                    <a:pt x="743267" y="2858008"/>
                  </a:lnTo>
                  <a:lnTo>
                    <a:pt x="752792" y="2848305"/>
                  </a:lnTo>
                  <a:lnTo>
                    <a:pt x="870204" y="2848305"/>
                  </a:lnTo>
                  <a:lnTo>
                    <a:pt x="1105039" y="3087357"/>
                  </a:lnTo>
                  <a:lnTo>
                    <a:pt x="1101864" y="3090595"/>
                  </a:lnTo>
                  <a:lnTo>
                    <a:pt x="1101864" y="3097047"/>
                  </a:lnTo>
                  <a:lnTo>
                    <a:pt x="1108202" y="3100286"/>
                  </a:lnTo>
                  <a:lnTo>
                    <a:pt x="1111377" y="3106737"/>
                  </a:lnTo>
                  <a:lnTo>
                    <a:pt x="1120902" y="3106737"/>
                  </a:lnTo>
                  <a:lnTo>
                    <a:pt x="1130427" y="3097047"/>
                  </a:lnTo>
                  <a:lnTo>
                    <a:pt x="1130427" y="3087357"/>
                  </a:lnTo>
                  <a:close/>
                </a:path>
                <a:path w="2371090" h="3286759">
                  <a:moveTo>
                    <a:pt x="1476794" y="1114183"/>
                  </a:moveTo>
                  <a:lnTo>
                    <a:pt x="968641" y="597458"/>
                  </a:lnTo>
                  <a:lnTo>
                    <a:pt x="968641" y="477964"/>
                  </a:lnTo>
                  <a:lnTo>
                    <a:pt x="1413268" y="25844"/>
                  </a:lnTo>
                  <a:lnTo>
                    <a:pt x="1416443" y="29070"/>
                  </a:lnTo>
                  <a:lnTo>
                    <a:pt x="1422793" y="29070"/>
                  </a:lnTo>
                  <a:lnTo>
                    <a:pt x="1425981" y="22606"/>
                  </a:lnTo>
                  <a:lnTo>
                    <a:pt x="1432331" y="19380"/>
                  </a:lnTo>
                  <a:lnTo>
                    <a:pt x="1432331" y="9690"/>
                  </a:lnTo>
                  <a:lnTo>
                    <a:pt x="1422793" y="0"/>
                  </a:lnTo>
                  <a:lnTo>
                    <a:pt x="1413268" y="0"/>
                  </a:lnTo>
                  <a:lnTo>
                    <a:pt x="1406918" y="3238"/>
                  </a:lnTo>
                  <a:lnTo>
                    <a:pt x="1403743" y="9690"/>
                  </a:lnTo>
                  <a:lnTo>
                    <a:pt x="1403743" y="16154"/>
                  </a:lnTo>
                  <a:lnTo>
                    <a:pt x="1406918" y="19380"/>
                  </a:lnTo>
                  <a:lnTo>
                    <a:pt x="959116" y="471512"/>
                  </a:lnTo>
                  <a:lnTo>
                    <a:pt x="959116" y="600697"/>
                  </a:lnTo>
                  <a:lnTo>
                    <a:pt x="1470444" y="1117409"/>
                  </a:lnTo>
                  <a:lnTo>
                    <a:pt x="1470444" y="1330566"/>
                  </a:lnTo>
                  <a:lnTo>
                    <a:pt x="1016292" y="1789150"/>
                  </a:lnTo>
                  <a:lnTo>
                    <a:pt x="565315" y="2250973"/>
                  </a:lnTo>
                  <a:lnTo>
                    <a:pt x="355701" y="2250973"/>
                  </a:lnTo>
                  <a:lnTo>
                    <a:pt x="28587" y="1915096"/>
                  </a:lnTo>
                  <a:lnTo>
                    <a:pt x="28587" y="1905406"/>
                  </a:lnTo>
                  <a:lnTo>
                    <a:pt x="25412" y="1898954"/>
                  </a:lnTo>
                  <a:lnTo>
                    <a:pt x="19050" y="1895729"/>
                  </a:lnTo>
                  <a:lnTo>
                    <a:pt x="12700" y="1895729"/>
                  </a:lnTo>
                  <a:lnTo>
                    <a:pt x="6350" y="1898954"/>
                  </a:lnTo>
                  <a:lnTo>
                    <a:pt x="0" y="1905406"/>
                  </a:lnTo>
                  <a:lnTo>
                    <a:pt x="0" y="1915096"/>
                  </a:lnTo>
                  <a:lnTo>
                    <a:pt x="6350" y="1918335"/>
                  </a:lnTo>
                  <a:lnTo>
                    <a:pt x="9525" y="1924786"/>
                  </a:lnTo>
                  <a:lnTo>
                    <a:pt x="15875" y="1924786"/>
                  </a:lnTo>
                  <a:lnTo>
                    <a:pt x="22237" y="1921560"/>
                  </a:lnTo>
                  <a:lnTo>
                    <a:pt x="352526" y="2257425"/>
                  </a:lnTo>
                  <a:lnTo>
                    <a:pt x="568490" y="2257425"/>
                  </a:lnTo>
                  <a:lnTo>
                    <a:pt x="1476794" y="1333792"/>
                  </a:lnTo>
                  <a:lnTo>
                    <a:pt x="1476794" y="1114183"/>
                  </a:lnTo>
                  <a:close/>
                </a:path>
                <a:path w="2371090" h="3286759">
                  <a:moveTo>
                    <a:pt x="1746008" y="1954377"/>
                  </a:moveTo>
                  <a:lnTo>
                    <a:pt x="1739658" y="1951139"/>
                  </a:lnTo>
                  <a:lnTo>
                    <a:pt x="1733308" y="1944687"/>
                  </a:lnTo>
                  <a:lnTo>
                    <a:pt x="1726971" y="1944687"/>
                  </a:lnTo>
                  <a:lnTo>
                    <a:pt x="1717446" y="1954377"/>
                  </a:lnTo>
                  <a:lnTo>
                    <a:pt x="1714271" y="1960829"/>
                  </a:lnTo>
                  <a:lnTo>
                    <a:pt x="1717446" y="1967280"/>
                  </a:lnTo>
                  <a:lnTo>
                    <a:pt x="1453946" y="2235123"/>
                  </a:lnTo>
                  <a:lnTo>
                    <a:pt x="1184109" y="2506192"/>
                  </a:lnTo>
                  <a:lnTo>
                    <a:pt x="1180934" y="2502966"/>
                  </a:lnTo>
                  <a:lnTo>
                    <a:pt x="1174584" y="2506192"/>
                  </a:lnTo>
                  <a:lnTo>
                    <a:pt x="1165059" y="2515882"/>
                  </a:lnTo>
                  <a:lnTo>
                    <a:pt x="1165059" y="2522334"/>
                  </a:lnTo>
                  <a:lnTo>
                    <a:pt x="1171409" y="2528786"/>
                  </a:lnTo>
                  <a:lnTo>
                    <a:pt x="1174584" y="2535237"/>
                  </a:lnTo>
                  <a:lnTo>
                    <a:pt x="1184109" y="2535237"/>
                  </a:lnTo>
                  <a:lnTo>
                    <a:pt x="1193634" y="2525560"/>
                  </a:lnTo>
                  <a:lnTo>
                    <a:pt x="1193634" y="2519108"/>
                  </a:lnTo>
                  <a:lnTo>
                    <a:pt x="1190459" y="2512657"/>
                  </a:lnTo>
                  <a:lnTo>
                    <a:pt x="1460296" y="2241575"/>
                  </a:lnTo>
                  <a:lnTo>
                    <a:pt x="1723796" y="1973732"/>
                  </a:lnTo>
                  <a:lnTo>
                    <a:pt x="1736483" y="1973732"/>
                  </a:lnTo>
                  <a:lnTo>
                    <a:pt x="1746008" y="1964055"/>
                  </a:lnTo>
                  <a:lnTo>
                    <a:pt x="1746008" y="1954377"/>
                  </a:lnTo>
                  <a:close/>
                </a:path>
                <a:path w="2371090" h="3286759">
                  <a:moveTo>
                    <a:pt x="1790090" y="1611490"/>
                  </a:moveTo>
                  <a:lnTo>
                    <a:pt x="1783753" y="1608251"/>
                  </a:lnTo>
                  <a:lnTo>
                    <a:pt x="1777403" y="1601787"/>
                  </a:lnTo>
                  <a:lnTo>
                    <a:pt x="1771053" y="1601787"/>
                  </a:lnTo>
                  <a:lnTo>
                    <a:pt x="1761528" y="1611490"/>
                  </a:lnTo>
                  <a:lnTo>
                    <a:pt x="1758353" y="1617954"/>
                  </a:lnTo>
                  <a:lnTo>
                    <a:pt x="1761528" y="1621180"/>
                  </a:lnTo>
                  <a:lnTo>
                    <a:pt x="1307528" y="2086686"/>
                  </a:lnTo>
                  <a:lnTo>
                    <a:pt x="847178" y="2552179"/>
                  </a:lnTo>
                  <a:lnTo>
                    <a:pt x="844003" y="2548953"/>
                  </a:lnTo>
                  <a:lnTo>
                    <a:pt x="831316" y="2555417"/>
                  </a:lnTo>
                  <a:lnTo>
                    <a:pt x="828141" y="2561882"/>
                  </a:lnTo>
                  <a:lnTo>
                    <a:pt x="828141" y="2568346"/>
                  </a:lnTo>
                  <a:lnTo>
                    <a:pt x="831316" y="2574810"/>
                  </a:lnTo>
                  <a:lnTo>
                    <a:pt x="837653" y="2581275"/>
                  </a:lnTo>
                  <a:lnTo>
                    <a:pt x="847178" y="2581275"/>
                  </a:lnTo>
                  <a:lnTo>
                    <a:pt x="850353" y="2574810"/>
                  </a:lnTo>
                  <a:lnTo>
                    <a:pt x="856703" y="2571585"/>
                  </a:lnTo>
                  <a:lnTo>
                    <a:pt x="856703" y="2565120"/>
                  </a:lnTo>
                  <a:lnTo>
                    <a:pt x="853528" y="2558643"/>
                  </a:lnTo>
                  <a:lnTo>
                    <a:pt x="1313878" y="2093150"/>
                  </a:lnTo>
                  <a:lnTo>
                    <a:pt x="1767878" y="1627657"/>
                  </a:lnTo>
                  <a:lnTo>
                    <a:pt x="1774228" y="1630883"/>
                  </a:lnTo>
                  <a:lnTo>
                    <a:pt x="1780578" y="1630883"/>
                  </a:lnTo>
                  <a:lnTo>
                    <a:pt x="1790090" y="1621180"/>
                  </a:lnTo>
                  <a:lnTo>
                    <a:pt x="1790090" y="1611490"/>
                  </a:lnTo>
                  <a:close/>
                </a:path>
                <a:path w="2371090" h="3286759">
                  <a:moveTo>
                    <a:pt x="1840471" y="1663865"/>
                  </a:moveTo>
                  <a:lnTo>
                    <a:pt x="1834134" y="1660639"/>
                  </a:lnTo>
                  <a:lnTo>
                    <a:pt x="1827796" y="1654175"/>
                  </a:lnTo>
                  <a:lnTo>
                    <a:pt x="1821459" y="1654175"/>
                  </a:lnTo>
                  <a:lnTo>
                    <a:pt x="1811947" y="1663865"/>
                  </a:lnTo>
                  <a:lnTo>
                    <a:pt x="1808784" y="1670316"/>
                  </a:lnTo>
                  <a:lnTo>
                    <a:pt x="1811947" y="1673542"/>
                  </a:lnTo>
                  <a:lnTo>
                    <a:pt x="1358696" y="2138286"/>
                  </a:lnTo>
                  <a:lnTo>
                    <a:pt x="899109" y="2603030"/>
                  </a:lnTo>
                  <a:lnTo>
                    <a:pt x="889596" y="2603030"/>
                  </a:lnTo>
                  <a:lnTo>
                    <a:pt x="883259" y="2606256"/>
                  </a:lnTo>
                  <a:lnTo>
                    <a:pt x="880097" y="2612720"/>
                  </a:lnTo>
                  <a:lnTo>
                    <a:pt x="880097" y="2619171"/>
                  </a:lnTo>
                  <a:lnTo>
                    <a:pt x="883259" y="2625623"/>
                  </a:lnTo>
                  <a:lnTo>
                    <a:pt x="889596" y="2632075"/>
                  </a:lnTo>
                  <a:lnTo>
                    <a:pt x="899109" y="2632075"/>
                  </a:lnTo>
                  <a:lnTo>
                    <a:pt x="902284" y="2625623"/>
                  </a:lnTo>
                  <a:lnTo>
                    <a:pt x="908621" y="2622397"/>
                  </a:lnTo>
                  <a:lnTo>
                    <a:pt x="908621" y="2615946"/>
                  </a:lnTo>
                  <a:lnTo>
                    <a:pt x="905446" y="2609481"/>
                  </a:lnTo>
                  <a:lnTo>
                    <a:pt x="1365034" y="2144738"/>
                  </a:lnTo>
                  <a:lnTo>
                    <a:pt x="1818284" y="1679994"/>
                  </a:lnTo>
                  <a:lnTo>
                    <a:pt x="1824634" y="1683219"/>
                  </a:lnTo>
                  <a:lnTo>
                    <a:pt x="1830971" y="1683219"/>
                  </a:lnTo>
                  <a:lnTo>
                    <a:pt x="1840471" y="1673542"/>
                  </a:lnTo>
                  <a:lnTo>
                    <a:pt x="1840471" y="1663865"/>
                  </a:lnTo>
                  <a:close/>
                </a:path>
                <a:path w="2371090" h="3286759">
                  <a:moveTo>
                    <a:pt x="1916036" y="1435354"/>
                  </a:moveTo>
                  <a:lnTo>
                    <a:pt x="1914842" y="1429397"/>
                  </a:lnTo>
                  <a:lnTo>
                    <a:pt x="1911273" y="1424051"/>
                  </a:lnTo>
                  <a:lnTo>
                    <a:pt x="1904936" y="1420812"/>
                  </a:lnTo>
                  <a:lnTo>
                    <a:pt x="1898586" y="1420812"/>
                  </a:lnTo>
                  <a:lnTo>
                    <a:pt x="1892249" y="1424051"/>
                  </a:lnTo>
                  <a:lnTo>
                    <a:pt x="1885899" y="1436966"/>
                  </a:lnTo>
                  <a:lnTo>
                    <a:pt x="1889074" y="1440205"/>
                  </a:lnTo>
                  <a:lnTo>
                    <a:pt x="1283131" y="2060498"/>
                  </a:lnTo>
                  <a:lnTo>
                    <a:pt x="670839" y="2680792"/>
                  </a:lnTo>
                  <a:lnTo>
                    <a:pt x="661327" y="2680792"/>
                  </a:lnTo>
                  <a:lnTo>
                    <a:pt x="654977" y="2684018"/>
                  </a:lnTo>
                  <a:lnTo>
                    <a:pt x="651802" y="2690482"/>
                  </a:lnTo>
                  <a:lnTo>
                    <a:pt x="651802" y="2696946"/>
                  </a:lnTo>
                  <a:lnTo>
                    <a:pt x="654977" y="2703398"/>
                  </a:lnTo>
                  <a:lnTo>
                    <a:pt x="661327" y="2709862"/>
                  </a:lnTo>
                  <a:lnTo>
                    <a:pt x="670839" y="2709862"/>
                  </a:lnTo>
                  <a:lnTo>
                    <a:pt x="674014" y="2703398"/>
                  </a:lnTo>
                  <a:lnTo>
                    <a:pt x="680351" y="2700172"/>
                  </a:lnTo>
                  <a:lnTo>
                    <a:pt x="680351" y="2693708"/>
                  </a:lnTo>
                  <a:lnTo>
                    <a:pt x="677189" y="2687256"/>
                  </a:lnTo>
                  <a:lnTo>
                    <a:pt x="1289469" y="2066950"/>
                  </a:lnTo>
                  <a:lnTo>
                    <a:pt x="1895411" y="1446657"/>
                  </a:lnTo>
                  <a:lnTo>
                    <a:pt x="1901761" y="1449895"/>
                  </a:lnTo>
                  <a:lnTo>
                    <a:pt x="1908111" y="1449895"/>
                  </a:lnTo>
                  <a:lnTo>
                    <a:pt x="1911273" y="1446657"/>
                  </a:lnTo>
                  <a:lnTo>
                    <a:pt x="1914842" y="1441310"/>
                  </a:lnTo>
                  <a:lnTo>
                    <a:pt x="1916036" y="1435354"/>
                  </a:lnTo>
                  <a:close/>
                </a:path>
                <a:path w="2371090" h="3286759">
                  <a:moveTo>
                    <a:pt x="1942820" y="1508290"/>
                  </a:moveTo>
                  <a:lnTo>
                    <a:pt x="1936470" y="1505064"/>
                  </a:lnTo>
                  <a:lnTo>
                    <a:pt x="1930120" y="1498600"/>
                  </a:lnTo>
                  <a:lnTo>
                    <a:pt x="1923770" y="1498600"/>
                  </a:lnTo>
                  <a:lnTo>
                    <a:pt x="1914258" y="1508290"/>
                  </a:lnTo>
                  <a:lnTo>
                    <a:pt x="1911083" y="1514741"/>
                  </a:lnTo>
                  <a:lnTo>
                    <a:pt x="1914258" y="1517980"/>
                  </a:lnTo>
                  <a:lnTo>
                    <a:pt x="1333512" y="2112086"/>
                  </a:lnTo>
                  <a:lnTo>
                    <a:pt x="746417" y="2706205"/>
                  </a:lnTo>
                  <a:lnTo>
                    <a:pt x="736892" y="2706205"/>
                  </a:lnTo>
                  <a:lnTo>
                    <a:pt x="730554" y="2709430"/>
                  </a:lnTo>
                  <a:lnTo>
                    <a:pt x="727379" y="2715895"/>
                  </a:lnTo>
                  <a:lnTo>
                    <a:pt x="727379" y="2722346"/>
                  </a:lnTo>
                  <a:lnTo>
                    <a:pt x="730554" y="2728811"/>
                  </a:lnTo>
                  <a:lnTo>
                    <a:pt x="736892" y="2735262"/>
                  </a:lnTo>
                  <a:lnTo>
                    <a:pt x="746417" y="2735262"/>
                  </a:lnTo>
                  <a:lnTo>
                    <a:pt x="749592" y="2728811"/>
                  </a:lnTo>
                  <a:lnTo>
                    <a:pt x="755942" y="2725585"/>
                  </a:lnTo>
                  <a:lnTo>
                    <a:pt x="755942" y="2719120"/>
                  </a:lnTo>
                  <a:lnTo>
                    <a:pt x="752767" y="2712669"/>
                  </a:lnTo>
                  <a:lnTo>
                    <a:pt x="1339850" y="2118550"/>
                  </a:lnTo>
                  <a:lnTo>
                    <a:pt x="1920595" y="1524431"/>
                  </a:lnTo>
                  <a:lnTo>
                    <a:pt x="1926945" y="1527657"/>
                  </a:lnTo>
                  <a:lnTo>
                    <a:pt x="1933295" y="1527657"/>
                  </a:lnTo>
                  <a:lnTo>
                    <a:pt x="1942820" y="1517980"/>
                  </a:lnTo>
                  <a:lnTo>
                    <a:pt x="1942820" y="1508290"/>
                  </a:lnTo>
                  <a:close/>
                </a:path>
                <a:path w="2371090" h="3286759">
                  <a:moveTo>
                    <a:pt x="2127021" y="2134628"/>
                  </a:moveTo>
                  <a:lnTo>
                    <a:pt x="1996808" y="2002218"/>
                  </a:lnTo>
                  <a:lnTo>
                    <a:pt x="1996808" y="1989302"/>
                  </a:lnTo>
                  <a:lnTo>
                    <a:pt x="1987283" y="1979612"/>
                  </a:lnTo>
                  <a:lnTo>
                    <a:pt x="1977758" y="1979612"/>
                  </a:lnTo>
                  <a:lnTo>
                    <a:pt x="1974583" y="1986076"/>
                  </a:lnTo>
                  <a:lnTo>
                    <a:pt x="1968233" y="1989302"/>
                  </a:lnTo>
                  <a:lnTo>
                    <a:pt x="1968233" y="1998992"/>
                  </a:lnTo>
                  <a:lnTo>
                    <a:pt x="1977758" y="2008682"/>
                  </a:lnTo>
                  <a:lnTo>
                    <a:pt x="1990458" y="2008682"/>
                  </a:lnTo>
                  <a:lnTo>
                    <a:pt x="2117496" y="2137854"/>
                  </a:lnTo>
                  <a:lnTo>
                    <a:pt x="2117496" y="2283180"/>
                  </a:lnTo>
                  <a:lnTo>
                    <a:pt x="1498219" y="2912897"/>
                  </a:lnTo>
                  <a:lnTo>
                    <a:pt x="1355305" y="2912897"/>
                  </a:lnTo>
                  <a:lnTo>
                    <a:pt x="1225105" y="2783725"/>
                  </a:lnTo>
                  <a:lnTo>
                    <a:pt x="1228280" y="2777274"/>
                  </a:lnTo>
                  <a:lnTo>
                    <a:pt x="1228280" y="2770809"/>
                  </a:lnTo>
                  <a:lnTo>
                    <a:pt x="1218755" y="2761119"/>
                  </a:lnTo>
                  <a:lnTo>
                    <a:pt x="1209217" y="2761119"/>
                  </a:lnTo>
                  <a:lnTo>
                    <a:pt x="1206042" y="2767584"/>
                  </a:lnTo>
                  <a:lnTo>
                    <a:pt x="1199692" y="2770809"/>
                  </a:lnTo>
                  <a:lnTo>
                    <a:pt x="1199692" y="2780500"/>
                  </a:lnTo>
                  <a:lnTo>
                    <a:pt x="1209217" y="2790190"/>
                  </a:lnTo>
                  <a:lnTo>
                    <a:pt x="1218755" y="2790190"/>
                  </a:lnTo>
                  <a:lnTo>
                    <a:pt x="1352130" y="2922587"/>
                  </a:lnTo>
                  <a:lnTo>
                    <a:pt x="1501394" y="2922587"/>
                  </a:lnTo>
                  <a:lnTo>
                    <a:pt x="2127021" y="2286406"/>
                  </a:lnTo>
                  <a:lnTo>
                    <a:pt x="2127021" y="2134628"/>
                  </a:lnTo>
                  <a:close/>
                </a:path>
                <a:path w="2371090" h="3286759">
                  <a:moveTo>
                    <a:pt x="2161654" y="2118639"/>
                  </a:moveTo>
                  <a:lnTo>
                    <a:pt x="1958606" y="1908517"/>
                  </a:lnTo>
                  <a:lnTo>
                    <a:pt x="1958606" y="1898827"/>
                  </a:lnTo>
                  <a:lnTo>
                    <a:pt x="1949094" y="1889125"/>
                  </a:lnTo>
                  <a:lnTo>
                    <a:pt x="1939569" y="1889125"/>
                  </a:lnTo>
                  <a:lnTo>
                    <a:pt x="1936407" y="1895589"/>
                  </a:lnTo>
                  <a:lnTo>
                    <a:pt x="1930057" y="1898827"/>
                  </a:lnTo>
                  <a:lnTo>
                    <a:pt x="1930057" y="1908517"/>
                  </a:lnTo>
                  <a:lnTo>
                    <a:pt x="1939569" y="1918220"/>
                  </a:lnTo>
                  <a:lnTo>
                    <a:pt x="1945919" y="1918220"/>
                  </a:lnTo>
                  <a:lnTo>
                    <a:pt x="1952269" y="1914994"/>
                  </a:lnTo>
                  <a:lnTo>
                    <a:pt x="2152142" y="2121878"/>
                  </a:lnTo>
                  <a:lnTo>
                    <a:pt x="2152142" y="2296426"/>
                  </a:lnTo>
                  <a:lnTo>
                    <a:pt x="1834883" y="2622918"/>
                  </a:lnTo>
                  <a:lnTo>
                    <a:pt x="1511274" y="2952635"/>
                  </a:lnTo>
                  <a:lnTo>
                    <a:pt x="1339951" y="2952635"/>
                  </a:lnTo>
                  <a:lnTo>
                    <a:pt x="1136904" y="2745752"/>
                  </a:lnTo>
                  <a:lnTo>
                    <a:pt x="1140079" y="2739288"/>
                  </a:lnTo>
                  <a:lnTo>
                    <a:pt x="1140079" y="2732824"/>
                  </a:lnTo>
                  <a:lnTo>
                    <a:pt x="1130566" y="2723121"/>
                  </a:lnTo>
                  <a:lnTo>
                    <a:pt x="1121041" y="2723121"/>
                  </a:lnTo>
                  <a:lnTo>
                    <a:pt x="1117879" y="2729598"/>
                  </a:lnTo>
                  <a:lnTo>
                    <a:pt x="1111529" y="2732824"/>
                  </a:lnTo>
                  <a:lnTo>
                    <a:pt x="1111529" y="2742527"/>
                  </a:lnTo>
                  <a:lnTo>
                    <a:pt x="1121041" y="2752217"/>
                  </a:lnTo>
                  <a:lnTo>
                    <a:pt x="1130566" y="2752217"/>
                  </a:lnTo>
                  <a:lnTo>
                    <a:pt x="1336776" y="2959100"/>
                  </a:lnTo>
                  <a:lnTo>
                    <a:pt x="1517624" y="2959100"/>
                  </a:lnTo>
                  <a:lnTo>
                    <a:pt x="2161654" y="2302891"/>
                  </a:lnTo>
                  <a:lnTo>
                    <a:pt x="2161654" y="2118639"/>
                  </a:lnTo>
                  <a:close/>
                </a:path>
                <a:path w="2371090" h="3286759">
                  <a:moveTo>
                    <a:pt x="2199436" y="2105545"/>
                  </a:moveTo>
                  <a:lnTo>
                    <a:pt x="1916925" y="1818030"/>
                  </a:lnTo>
                  <a:lnTo>
                    <a:pt x="1920100" y="1814791"/>
                  </a:lnTo>
                  <a:lnTo>
                    <a:pt x="1920100" y="1808327"/>
                  </a:lnTo>
                  <a:lnTo>
                    <a:pt x="1910588" y="1798637"/>
                  </a:lnTo>
                  <a:lnTo>
                    <a:pt x="1901063" y="1798637"/>
                  </a:lnTo>
                  <a:lnTo>
                    <a:pt x="1897888" y="1805101"/>
                  </a:lnTo>
                  <a:lnTo>
                    <a:pt x="1891538" y="1808327"/>
                  </a:lnTo>
                  <a:lnTo>
                    <a:pt x="1891538" y="1818030"/>
                  </a:lnTo>
                  <a:lnTo>
                    <a:pt x="1901063" y="1827720"/>
                  </a:lnTo>
                  <a:lnTo>
                    <a:pt x="1907413" y="1827720"/>
                  </a:lnTo>
                  <a:lnTo>
                    <a:pt x="1910588" y="1824482"/>
                  </a:lnTo>
                  <a:lnTo>
                    <a:pt x="2189911" y="2108784"/>
                  </a:lnTo>
                  <a:lnTo>
                    <a:pt x="2189911" y="2312314"/>
                  </a:lnTo>
                  <a:lnTo>
                    <a:pt x="1526501" y="2987510"/>
                  </a:lnTo>
                  <a:lnTo>
                    <a:pt x="1326515" y="2987510"/>
                  </a:lnTo>
                  <a:lnTo>
                    <a:pt x="1047178" y="2706446"/>
                  </a:lnTo>
                  <a:lnTo>
                    <a:pt x="1050353" y="2699982"/>
                  </a:lnTo>
                  <a:lnTo>
                    <a:pt x="1050353" y="2693530"/>
                  </a:lnTo>
                  <a:lnTo>
                    <a:pt x="1040828" y="2683827"/>
                  </a:lnTo>
                  <a:lnTo>
                    <a:pt x="1031303" y="2683827"/>
                  </a:lnTo>
                  <a:lnTo>
                    <a:pt x="1028141" y="2690291"/>
                  </a:lnTo>
                  <a:lnTo>
                    <a:pt x="1021791" y="2693530"/>
                  </a:lnTo>
                  <a:lnTo>
                    <a:pt x="1021791" y="2703220"/>
                  </a:lnTo>
                  <a:lnTo>
                    <a:pt x="1031303" y="2712910"/>
                  </a:lnTo>
                  <a:lnTo>
                    <a:pt x="1040828" y="2712910"/>
                  </a:lnTo>
                  <a:lnTo>
                    <a:pt x="1320165" y="2997200"/>
                  </a:lnTo>
                  <a:lnTo>
                    <a:pt x="1529664" y="2997200"/>
                  </a:lnTo>
                  <a:lnTo>
                    <a:pt x="2199436" y="2315540"/>
                  </a:lnTo>
                  <a:lnTo>
                    <a:pt x="2199436" y="2105545"/>
                  </a:lnTo>
                  <a:close/>
                </a:path>
                <a:path w="2371090" h="3286759">
                  <a:moveTo>
                    <a:pt x="2234082" y="2089137"/>
                  </a:moveTo>
                  <a:lnTo>
                    <a:pt x="2072347" y="1921205"/>
                  </a:lnTo>
                  <a:lnTo>
                    <a:pt x="2072347" y="1911515"/>
                  </a:lnTo>
                  <a:lnTo>
                    <a:pt x="2062822" y="1901825"/>
                  </a:lnTo>
                  <a:lnTo>
                    <a:pt x="2053310" y="1901825"/>
                  </a:lnTo>
                  <a:lnTo>
                    <a:pt x="2050148" y="1908289"/>
                  </a:lnTo>
                  <a:lnTo>
                    <a:pt x="2043798" y="1911515"/>
                  </a:lnTo>
                  <a:lnTo>
                    <a:pt x="2043798" y="1921205"/>
                  </a:lnTo>
                  <a:lnTo>
                    <a:pt x="2053310" y="1930895"/>
                  </a:lnTo>
                  <a:lnTo>
                    <a:pt x="2065997" y="1930895"/>
                  </a:lnTo>
                  <a:lnTo>
                    <a:pt x="2224570" y="2092363"/>
                  </a:lnTo>
                  <a:lnTo>
                    <a:pt x="2224570" y="2328113"/>
                  </a:lnTo>
                  <a:lnTo>
                    <a:pt x="1542732" y="3022435"/>
                  </a:lnTo>
                  <a:lnTo>
                    <a:pt x="1311224" y="3022435"/>
                  </a:lnTo>
                  <a:lnTo>
                    <a:pt x="1149489" y="2860967"/>
                  </a:lnTo>
                  <a:lnTo>
                    <a:pt x="1152664" y="2854515"/>
                  </a:lnTo>
                  <a:lnTo>
                    <a:pt x="1152664" y="2848051"/>
                  </a:lnTo>
                  <a:lnTo>
                    <a:pt x="1143152" y="2838361"/>
                  </a:lnTo>
                  <a:lnTo>
                    <a:pt x="1133640" y="2838361"/>
                  </a:lnTo>
                  <a:lnTo>
                    <a:pt x="1130465" y="2844825"/>
                  </a:lnTo>
                  <a:lnTo>
                    <a:pt x="1124127" y="2848051"/>
                  </a:lnTo>
                  <a:lnTo>
                    <a:pt x="1124127" y="2857741"/>
                  </a:lnTo>
                  <a:lnTo>
                    <a:pt x="1133640" y="2867431"/>
                  </a:lnTo>
                  <a:lnTo>
                    <a:pt x="1143152" y="2867431"/>
                  </a:lnTo>
                  <a:lnTo>
                    <a:pt x="1308061" y="3032125"/>
                  </a:lnTo>
                  <a:lnTo>
                    <a:pt x="1545907" y="3032125"/>
                  </a:lnTo>
                  <a:lnTo>
                    <a:pt x="2234082" y="2331339"/>
                  </a:lnTo>
                  <a:lnTo>
                    <a:pt x="2234082" y="2089137"/>
                  </a:lnTo>
                  <a:close/>
                </a:path>
                <a:path w="2371090" h="3286759">
                  <a:moveTo>
                    <a:pt x="2371052" y="1130300"/>
                  </a:moveTo>
                  <a:lnTo>
                    <a:pt x="2114042" y="1130300"/>
                  </a:lnTo>
                  <a:lnTo>
                    <a:pt x="514832" y="2761792"/>
                  </a:lnTo>
                  <a:lnTo>
                    <a:pt x="974915" y="3227006"/>
                  </a:lnTo>
                  <a:lnTo>
                    <a:pt x="971740" y="3233458"/>
                  </a:lnTo>
                  <a:lnTo>
                    <a:pt x="971740" y="3239922"/>
                  </a:lnTo>
                  <a:lnTo>
                    <a:pt x="978090" y="3243161"/>
                  </a:lnTo>
                  <a:lnTo>
                    <a:pt x="981265" y="3249612"/>
                  </a:lnTo>
                  <a:lnTo>
                    <a:pt x="990790" y="3249612"/>
                  </a:lnTo>
                  <a:lnTo>
                    <a:pt x="997127" y="3243161"/>
                  </a:lnTo>
                  <a:lnTo>
                    <a:pt x="1000302" y="3236696"/>
                  </a:lnTo>
                  <a:lnTo>
                    <a:pt x="1000302" y="3230232"/>
                  </a:lnTo>
                  <a:lnTo>
                    <a:pt x="997127" y="3223768"/>
                  </a:lnTo>
                  <a:lnTo>
                    <a:pt x="990790" y="3220542"/>
                  </a:lnTo>
                  <a:lnTo>
                    <a:pt x="984440" y="3217303"/>
                  </a:lnTo>
                  <a:lnTo>
                    <a:pt x="981265" y="3220542"/>
                  </a:lnTo>
                  <a:lnTo>
                    <a:pt x="527519" y="2761792"/>
                  </a:lnTo>
                  <a:lnTo>
                    <a:pt x="2120379" y="1139990"/>
                  </a:lnTo>
                  <a:lnTo>
                    <a:pt x="2371052" y="1139990"/>
                  </a:lnTo>
                  <a:lnTo>
                    <a:pt x="2371052" y="1130300"/>
                  </a:lnTo>
                  <a:close/>
                </a:path>
                <a:path w="2371090" h="3286759">
                  <a:moveTo>
                    <a:pt x="2371052" y="1095375"/>
                  </a:moveTo>
                  <a:lnTo>
                    <a:pt x="2101405" y="1095375"/>
                  </a:lnTo>
                  <a:lnTo>
                    <a:pt x="464451" y="2761196"/>
                  </a:lnTo>
                  <a:lnTo>
                    <a:pt x="886371" y="3187331"/>
                  </a:lnTo>
                  <a:lnTo>
                    <a:pt x="883208" y="3193783"/>
                  </a:lnTo>
                  <a:lnTo>
                    <a:pt x="883208" y="3200247"/>
                  </a:lnTo>
                  <a:lnTo>
                    <a:pt x="889546" y="3203473"/>
                  </a:lnTo>
                  <a:lnTo>
                    <a:pt x="892721" y="3209925"/>
                  </a:lnTo>
                  <a:lnTo>
                    <a:pt x="902233" y="3209925"/>
                  </a:lnTo>
                  <a:lnTo>
                    <a:pt x="908583" y="3203473"/>
                  </a:lnTo>
                  <a:lnTo>
                    <a:pt x="911758" y="3197009"/>
                  </a:lnTo>
                  <a:lnTo>
                    <a:pt x="911758" y="3190557"/>
                  </a:lnTo>
                  <a:lnTo>
                    <a:pt x="908583" y="3184106"/>
                  </a:lnTo>
                  <a:lnTo>
                    <a:pt x="902220" y="3180867"/>
                  </a:lnTo>
                  <a:lnTo>
                    <a:pt x="895896" y="3177641"/>
                  </a:lnTo>
                  <a:lnTo>
                    <a:pt x="892721" y="3180867"/>
                  </a:lnTo>
                  <a:lnTo>
                    <a:pt x="477139" y="2761196"/>
                  </a:lnTo>
                  <a:lnTo>
                    <a:pt x="2104567" y="1105065"/>
                  </a:lnTo>
                  <a:lnTo>
                    <a:pt x="2371052" y="1105065"/>
                  </a:lnTo>
                  <a:lnTo>
                    <a:pt x="2371052" y="1095375"/>
                  </a:lnTo>
                  <a:close/>
                </a:path>
                <a:path w="2371090" h="3286759">
                  <a:moveTo>
                    <a:pt x="2371052" y="1058862"/>
                  </a:moveTo>
                  <a:lnTo>
                    <a:pt x="2085365" y="1058862"/>
                  </a:lnTo>
                  <a:lnTo>
                    <a:pt x="412496" y="2761145"/>
                  </a:lnTo>
                  <a:lnTo>
                    <a:pt x="923556" y="3277971"/>
                  </a:lnTo>
                  <a:lnTo>
                    <a:pt x="920381" y="3284436"/>
                  </a:lnTo>
                  <a:lnTo>
                    <a:pt x="920381" y="3286137"/>
                  </a:lnTo>
                  <a:lnTo>
                    <a:pt x="948956" y="3286137"/>
                  </a:lnTo>
                  <a:lnTo>
                    <a:pt x="948956" y="3277971"/>
                  </a:lnTo>
                  <a:lnTo>
                    <a:pt x="945781" y="3274745"/>
                  </a:lnTo>
                  <a:lnTo>
                    <a:pt x="939419" y="3271507"/>
                  </a:lnTo>
                  <a:lnTo>
                    <a:pt x="933081" y="3268281"/>
                  </a:lnTo>
                  <a:lnTo>
                    <a:pt x="929906" y="3271507"/>
                  </a:lnTo>
                  <a:lnTo>
                    <a:pt x="425196" y="2761145"/>
                  </a:lnTo>
                  <a:lnTo>
                    <a:pt x="2088540" y="1065326"/>
                  </a:lnTo>
                  <a:lnTo>
                    <a:pt x="2371052" y="1065326"/>
                  </a:lnTo>
                  <a:lnTo>
                    <a:pt x="2371052" y="1058862"/>
                  </a:lnTo>
                  <a:close/>
                </a:path>
                <a:path w="2371090" h="3286759">
                  <a:moveTo>
                    <a:pt x="2371052" y="1020762"/>
                  </a:moveTo>
                  <a:lnTo>
                    <a:pt x="2069553" y="1020762"/>
                  </a:lnTo>
                  <a:lnTo>
                    <a:pt x="362115" y="2761678"/>
                  </a:lnTo>
                  <a:lnTo>
                    <a:pt x="834986" y="3239706"/>
                  </a:lnTo>
                  <a:lnTo>
                    <a:pt x="831811" y="3246170"/>
                  </a:lnTo>
                  <a:lnTo>
                    <a:pt x="831811" y="3252622"/>
                  </a:lnTo>
                  <a:lnTo>
                    <a:pt x="838161" y="3255861"/>
                  </a:lnTo>
                  <a:lnTo>
                    <a:pt x="841336" y="3262312"/>
                  </a:lnTo>
                  <a:lnTo>
                    <a:pt x="850861" y="3262312"/>
                  </a:lnTo>
                  <a:lnTo>
                    <a:pt x="857211" y="3255861"/>
                  </a:lnTo>
                  <a:lnTo>
                    <a:pt x="860386" y="3249396"/>
                  </a:lnTo>
                  <a:lnTo>
                    <a:pt x="860386" y="3242932"/>
                  </a:lnTo>
                  <a:lnTo>
                    <a:pt x="857211" y="3236480"/>
                  </a:lnTo>
                  <a:lnTo>
                    <a:pt x="850849" y="3233242"/>
                  </a:lnTo>
                  <a:lnTo>
                    <a:pt x="844511" y="3230016"/>
                  </a:lnTo>
                  <a:lnTo>
                    <a:pt x="841336" y="3233242"/>
                  </a:lnTo>
                  <a:lnTo>
                    <a:pt x="374802" y="2761678"/>
                  </a:lnTo>
                  <a:lnTo>
                    <a:pt x="2075903" y="1030452"/>
                  </a:lnTo>
                  <a:lnTo>
                    <a:pt x="2371052" y="1030452"/>
                  </a:lnTo>
                  <a:lnTo>
                    <a:pt x="2371052" y="1020762"/>
                  </a:lnTo>
                  <a:close/>
                </a:path>
                <a:path w="2371090" h="3286759">
                  <a:moveTo>
                    <a:pt x="2371052" y="984250"/>
                  </a:moveTo>
                  <a:lnTo>
                    <a:pt x="2057742" y="984250"/>
                  </a:lnTo>
                  <a:lnTo>
                    <a:pt x="311734" y="2760662"/>
                  </a:lnTo>
                  <a:lnTo>
                    <a:pt x="829754" y="3286137"/>
                  </a:lnTo>
                  <a:lnTo>
                    <a:pt x="843902" y="3286137"/>
                  </a:lnTo>
                  <a:lnTo>
                    <a:pt x="324332" y="2760662"/>
                  </a:lnTo>
                  <a:lnTo>
                    <a:pt x="1146162" y="1920875"/>
                  </a:lnTo>
                  <a:lnTo>
                    <a:pt x="2060892" y="995362"/>
                  </a:lnTo>
                  <a:lnTo>
                    <a:pt x="2371052" y="995362"/>
                  </a:lnTo>
                  <a:lnTo>
                    <a:pt x="2371052" y="98425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10457824" y="5268925"/>
              <a:ext cx="210127" cy="20950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6" name="object 116"/>
            <p:cNvSpPr/>
            <p:nvPr/>
          </p:nvSpPr>
          <p:spPr>
            <a:xfrm>
              <a:off x="10581399" y="6167450"/>
              <a:ext cx="842644" cy="211454"/>
            </a:xfrm>
            <a:custGeom>
              <a:avLst/>
              <a:gdLst/>
              <a:ahLst/>
              <a:cxnLst/>
              <a:rect l="l" t="t" r="r" b="b"/>
              <a:pathLst>
                <a:path w="842645" h="211454">
                  <a:moveTo>
                    <a:pt x="302247" y="17754"/>
                  </a:moveTo>
                  <a:lnTo>
                    <a:pt x="301053" y="10693"/>
                  </a:lnTo>
                  <a:lnTo>
                    <a:pt x="299453" y="8077"/>
                  </a:lnTo>
                  <a:lnTo>
                    <a:pt x="297484" y="4838"/>
                  </a:lnTo>
                  <a:lnTo>
                    <a:pt x="294297" y="2844"/>
                  </a:lnTo>
                  <a:lnTo>
                    <a:pt x="294297" y="14528"/>
                  </a:lnTo>
                  <a:lnTo>
                    <a:pt x="294297" y="20980"/>
                  </a:lnTo>
                  <a:lnTo>
                    <a:pt x="287934" y="27432"/>
                  </a:lnTo>
                  <a:lnTo>
                    <a:pt x="281571" y="27432"/>
                  </a:lnTo>
                  <a:lnTo>
                    <a:pt x="275209" y="20980"/>
                  </a:lnTo>
                  <a:lnTo>
                    <a:pt x="275209" y="14528"/>
                  </a:lnTo>
                  <a:lnTo>
                    <a:pt x="281571" y="8077"/>
                  </a:lnTo>
                  <a:lnTo>
                    <a:pt x="287934" y="8077"/>
                  </a:lnTo>
                  <a:lnTo>
                    <a:pt x="294297" y="14528"/>
                  </a:lnTo>
                  <a:lnTo>
                    <a:pt x="294297" y="2844"/>
                  </a:lnTo>
                  <a:lnTo>
                    <a:pt x="291706" y="1219"/>
                  </a:lnTo>
                  <a:lnTo>
                    <a:pt x="284759" y="0"/>
                  </a:lnTo>
                  <a:lnTo>
                    <a:pt x="277799" y="1219"/>
                  </a:lnTo>
                  <a:lnTo>
                    <a:pt x="272034" y="4838"/>
                  </a:lnTo>
                  <a:lnTo>
                    <a:pt x="265671" y="11303"/>
                  </a:lnTo>
                  <a:lnTo>
                    <a:pt x="265671" y="20980"/>
                  </a:lnTo>
                  <a:lnTo>
                    <a:pt x="268846" y="27432"/>
                  </a:lnTo>
                  <a:lnTo>
                    <a:pt x="128854" y="169418"/>
                  </a:lnTo>
                  <a:lnTo>
                    <a:pt x="36588" y="169418"/>
                  </a:lnTo>
                  <a:lnTo>
                    <a:pt x="36588" y="166192"/>
                  </a:lnTo>
                  <a:lnTo>
                    <a:pt x="33413" y="166192"/>
                  </a:lnTo>
                  <a:lnTo>
                    <a:pt x="30226" y="162966"/>
                  </a:lnTo>
                  <a:lnTo>
                    <a:pt x="30226" y="172656"/>
                  </a:lnTo>
                  <a:lnTo>
                    <a:pt x="30226" y="179108"/>
                  </a:lnTo>
                  <a:lnTo>
                    <a:pt x="23863" y="182333"/>
                  </a:lnTo>
                  <a:lnTo>
                    <a:pt x="20688" y="185559"/>
                  </a:lnTo>
                  <a:lnTo>
                    <a:pt x="17500" y="185559"/>
                  </a:lnTo>
                  <a:lnTo>
                    <a:pt x="11137" y="182333"/>
                  </a:lnTo>
                  <a:lnTo>
                    <a:pt x="7950" y="179108"/>
                  </a:lnTo>
                  <a:lnTo>
                    <a:pt x="7950" y="172656"/>
                  </a:lnTo>
                  <a:lnTo>
                    <a:pt x="11137" y="169418"/>
                  </a:lnTo>
                  <a:lnTo>
                    <a:pt x="17500" y="166192"/>
                  </a:lnTo>
                  <a:lnTo>
                    <a:pt x="20688" y="166192"/>
                  </a:lnTo>
                  <a:lnTo>
                    <a:pt x="23863" y="169418"/>
                  </a:lnTo>
                  <a:lnTo>
                    <a:pt x="30226" y="172656"/>
                  </a:lnTo>
                  <a:lnTo>
                    <a:pt x="30226" y="162966"/>
                  </a:lnTo>
                  <a:lnTo>
                    <a:pt x="24904" y="159346"/>
                  </a:lnTo>
                  <a:lnTo>
                    <a:pt x="18694" y="158127"/>
                  </a:lnTo>
                  <a:lnTo>
                    <a:pt x="11874" y="159346"/>
                  </a:lnTo>
                  <a:lnTo>
                    <a:pt x="4775" y="162966"/>
                  </a:lnTo>
                  <a:lnTo>
                    <a:pt x="1193" y="168821"/>
                  </a:lnTo>
                  <a:lnTo>
                    <a:pt x="0" y="175882"/>
                  </a:lnTo>
                  <a:lnTo>
                    <a:pt x="1193" y="182943"/>
                  </a:lnTo>
                  <a:lnTo>
                    <a:pt x="4775" y="188785"/>
                  </a:lnTo>
                  <a:lnTo>
                    <a:pt x="11874" y="192417"/>
                  </a:lnTo>
                  <a:lnTo>
                    <a:pt x="18694" y="193624"/>
                  </a:lnTo>
                  <a:lnTo>
                    <a:pt x="24904" y="192417"/>
                  </a:lnTo>
                  <a:lnTo>
                    <a:pt x="30226" y="188785"/>
                  </a:lnTo>
                  <a:lnTo>
                    <a:pt x="33401" y="185559"/>
                  </a:lnTo>
                  <a:lnTo>
                    <a:pt x="36588" y="182333"/>
                  </a:lnTo>
                  <a:lnTo>
                    <a:pt x="36588" y="179108"/>
                  </a:lnTo>
                  <a:lnTo>
                    <a:pt x="132041" y="179108"/>
                  </a:lnTo>
                  <a:lnTo>
                    <a:pt x="141592" y="169418"/>
                  </a:lnTo>
                  <a:lnTo>
                    <a:pt x="275209" y="33883"/>
                  </a:lnTo>
                  <a:lnTo>
                    <a:pt x="284759" y="37109"/>
                  </a:lnTo>
                  <a:lnTo>
                    <a:pt x="291122" y="37109"/>
                  </a:lnTo>
                  <a:lnTo>
                    <a:pt x="294297" y="33883"/>
                  </a:lnTo>
                  <a:lnTo>
                    <a:pt x="297484" y="30657"/>
                  </a:lnTo>
                  <a:lnTo>
                    <a:pt x="299453" y="27432"/>
                  </a:lnTo>
                  <a:lnTo>
                    <a:pt x="301053" y="24815"/>
                  </a:lnTo>
                  <a:lnTo>
                    <a:pt x="302247" y="17754"/>
                  </a:lnTo>
                  <a:close/>
                </a:path>
                <a:path w="842645" h="211454">
                  <a:moveTo>
                    <a:pt x="725792" y="120624"/>
                  </a:moveTo>
                  <a:lnTo>
                    <a:pt x="719429" y="114274"/>
                  </a:lnTo>
                  <a:lnTo>
                    <a:pt x="716241" y="107924"/>
                  </a:lnTo>
                  <a:lnTo>
                    <a:pt x="706704" y="107924"/>
                  </a:lnTo>
                  <a:lnTo>
                    <a:pt x="700341" y="114274"/>
                  </a:lnTo>
                  <a:lnTo>
                    <a:pt x="700341" y="117449"/>
                  </a:lnTo>
                  <a:lnTo>
                    <a:pt x="697153" y="120624"/>
                  </a:lnTo>
                  <a:lnTo>
                    <a:pt x="598551" y="120624"/>
                  </a:lnTo>
                  <a:lnTo>
                    <a:pt x="595363" y="117449"/>
                  </a:lnTo>
                  <a:lnTo>
                    <a:pt x="595363" y="114274"/>
                  </a:lnTo>
                  <a:lnTo>
                    <a:pt x="589000" y="107924"/>
                  </a:lnTo>
                  <a:lnTo>
                    <a:pt x="579462" y="107924"/>
                  </a:lnTo>
                  <a:lnTo>
                    <a:pt x="576275" y="114274"/>
                  </a:lnTo>
                  <a:lnTo>
                    <a:pt x="569925" y="120624"/>
                  </a:lnTo>
                  <a:lnTo>
                    <a:pt x="569925" y="126974"/>
                  </a:lnTo>
                  <a:lnTo>
                    <a:pt x="576275" y="133324"/>
                  </a:lnTo>
                  <a:lnTo>
                    <a:pt x="579462" y="139674"/>
                  </a:lnTo>
                  <a:lnTo>
                    <a:pt x="589000" y="139674"/>
                  </a:lnTo>
                  <a:lnTo>
                    <a:pt x="595363" y="133324"/>
                  </a:lnTo>
                  <a:lnTo>
                    <a:pt x="595363" y="130149"/>
                  </a:lnTo>
                  <a:lnTo>
                    <a:pt x="598551" y="126974"/>
                  </a:lnTo>
                  <a:lnTo>
                    <a:pt x="697153" y="126974"/>
                  </a:lnTo>
                  <a:lnTo>
                    <a:pt x="700341" y="130149"/>
                  </a:lnTo>
                  <a:lnTo>
                    <a:pt x="700341" y="133324"/>
                  </a:lnTo>
                  <a:lnTo>
                    <a:pt x="706704" y="139674"/>
                  </a:lnTo>
                  <a:lnTo>
                    <a:pt x="716241" y="139674"/>
                  </a:lnTo>
                  <a:lnTo>
                    <a:pt x="719429" y="133324"/>
                  </a:lnTo>
                  <a:lnTo>
                    <a:pt x="725792" y="126974"/>
                  </a:lnTo>
                  <a:lnTo>
                    <a:pt x="725792" y="120624"/>
                  </a:lnTo>
                  <a:close/>
                </a:path>
                <a:path w="842645" h="211454">
                  <a:moveTo>
                    <a:pt x="842289" y="92202"/>
                  </a:moveTo>
                  <a:lnTo>
                    <a:pt x="835952" y="85775"/>
                  </a:lnTo>
                  <a:lnTo>
                    <a:pt x="832789" y="79349"/>
                  </a:lnTo>
                  <a:lnTo>
                    <a:pt x="823290" y="79349"/>
                  </a:lnTo>
                  <a:lnTo>
                    <a:pt x="813790" y="88988"/>
                  </a:lnTo>
                  <a:lnTo>
                    <a:pt x="813790" y="101854"/>
                  </a:lnTo>
                  <a:lnTo>
                    <a:pt x="725106" y="191833"/>
                  </a:lnTo>
                  <a:lnTo>
                    <a:pt x="595261" y="191833"/>
                  </a:lnTo>
                  <a:lnTo>
                    <a:pt x="595261" y="188620"/>
                  </a:lnTo>
                  <a:lnTo>
                    <a:pt x="588924" y="182194"/>
                  </a:lnTo>
                  <a:lnTo>
                    <a:pt x="579424" y="182194"/>
                  </a:lnTo>
                  <a:lnTo>
                    <a:pt x="573087" y="185407"/>
                  </a:lnTo>
                  <a:lnTo>
                    <a:pt x="569925" y="191833"/>
                  </a:lnTo>
                  <a:lnTo>
                    <a:pt x="569925" y="201472"/>
                  </a:lnTo>
                  <a:lnTo>
                    <a:pt x="579424" y="211112"/>
                  </a:lnTo>
                  <a:lnTo>
                    <a:pt x="588924" y="211112"/>
                  </a:lnTo>
                  <a:lnTo>
                    <a:pt x="592086" y="204685"/>
                  </a:lnTo>
                  <a:lnTo>
                    <a:pt x="595261" y="204685"/>
                  </a:lnTo>
                  <a:lnTo>
                    <a:pt x="595261" y="201472"/>
                  </a:lnTo>
                  <a:lnTo>
                    <a:pt x="728281" y="201472"/>
                  </a:lnTo>
                  <a:lnTo>
                    <a:pt x="737781" y="191833"/>
                  </a:lnTo>
                  <a:lnTo>
                    <a:pt x="820127" y="108280"/>
                  </a:lnTo>
                  <a:lnTo>
                    <a:pt x="826452" y="111493"/>
                  </a:lnTo>
                  <a:lnTo>
                    <a:pt x="832789" y="108280"/>
                  </a:lnTo>
                  <a:lnTo>
                    <a:pt x="842289" y="98640"/>
                  </a:lnTo>
                  <a:lnTo>
                    <a:pt x="842289" y="92202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11274120" y="5911859"/>
              <a:ext cx="113360" cy="11584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8" name="object 118"/>
          <p:cNvSpPr txBox="1"/>
          <p:nvPr/>
        </p:nvSpPr>
        <p:spPr>
          <a:xfrm>
            <a:off x="8209280" y="3360420"/>
            <a:ext cx="237236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ARDUINO</a:t>
            </a:r>
            <a:r>
              <a:rPr sz="1800" spc="-90" dirty="0">
                <a:solidFill>
                  <a:srgbClr val="00CCFF"/>
                </a:solidFill>
                <a:latin typeface="Noto Sans Mono CJK HK"/>
                <a:cs typeface="Noto Sans Mono CJK HK"/>
              </a:rPr>
              <a:t> </a:t>
            </a: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UNO</a:t>
            </a:r>
            <a:endParaRPr sz="1800">
              <a:latin typeface="Noto Sans Mono CJK HK"/>
              <a:cs typeface="Noto Sans Mono CJK HK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948170" y="1135380"/>
            <a:ext cx="135636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KEYPAD</a:t>
            </a:r>
            <a:endParaRPr sz="1800">
              <a:latin typeface="Noto Sans Mono CJK HK"/>
              <a:cs typeface="Noto Sans Mono CJK HK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705600" y="5715000"/>
            <a:ext cx="241109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SERVO</a:t>
            </a:r>
            <a:r>
              <a:rPr sz="1800" spc="-90" dirty="0">
                <a:solidFill>
                  <a:srgbClr val="00CCFF"/>
                </a:solidFill>
                <a:latin typeface="Noto Sans Mono CJK HK"/>
                <a:cs typeface="Noto Sans Mono CJK HK"/>
              </a:rPr>
              <a:t> </a:t>
            </a: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MOTOR</a:t>
            </a:r>
            <a:endParaRPr sz="1800">
              <a:latin typeface="Noto Sans Mono CJK HK"/>
              <a:cs typeface="Noto Sans Mono CJK HK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4267200" y="274955"/>
            <a:ext cx="215201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00CCFF"/>
                </a:solidFill>
                <a:sym typeface="+mn-ea"/>
              </a:rPr>
              <a:t>JUMPER WIRES</a:t>
            </a:r>
            <a:endParaRPr sz="1800">
              <a:latin typeface="Noto Sans Mono CJK HK"/>
              <a:cs typeface="Noto Sans Mono CJK HK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643755" y="6484620"/>
            <a:ext cx="90678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CCFF"/>
                </a:solidFill>
                <a:latin typeface="Noto Sans Mono CJK HK"/>
                <a:cs typeface="Noto Sans Mono CJK HK"/>
              </a:rPr>
              <a:t>Lock</a:t>
            </a:r>
            <a:endParaRPr sz="1800">
              <a:latin typeface="Noto Sans Mono CJK HK"/>
              <a:cs typeface="Noto Sans Mono CJK HK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4170" y="1225296"/>
            <a:ext cx="7620" cy="2212340"/>
          </a:xfrm>
          <a:custGeom>
            <a:avLst/>
            <a:gdLst/>
            <a:ahLst/>
            <a:cxnLst/>
            <a:rect l="l" t="t" r="r" b="b"/>
            <a:pathLst>
              <a:path w="7620" h="2212340">
                <a:moveTo>
                  <a:pt x="0" y="2211755"/>
                </a:moveTo>
                <a:lnTo>
                  <a:pt x="7619" y="2211755"/>
                </a:lnTo>
                <a:lnTo>
                  <a:pt x="7619" y="0"/>
                </a:lnTo>
                <a:lnTo>
                  <a:pt x="0" y="0"/>
                </a:lnTo>
                <a:lnTo>
                  <a:pt x="0" y="2211755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54170" y="0"/>
            <a:ext cx="7620" cy="1117600"/>
          </a:xfrm>
          <a:custGeom>
            <a:avLst/>
            <a:gdLst/>
            <a:ahLst/>
            <a:cxnLst/>
            <a:rect l="l" t="t" r="r" b="b"/>
            <a:pathLst>
              <a:path w="7620" h="1117600">
                <a:moveTo>
                  <a:pt x="0" y="1117091"/>
                </a:moveTo>
                <a:lnTo>
                  <a:pt x="7619" y="1117091"/>
                </a:lnTo>
                <a:lnTo>
                  <a:pt x="7619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93971" y="1225296"/>
            <a:ext cx="7620" cy="2212340"/>
          </a:xfrm>
          <a:custGeom>
            <a:avLst/>
            <a:gdLst/>
            <a:ahLst/>
            <a:cxnLst/>
            <a:rect l="l" t="t" r="r" b="b"/>
            <a:pathLst>
              <a:path w="7620" h="2212340">
                <a:moveTo>
                  <a:pt x="0" y="2211755"/>
                </a:moveTo>
                <a:lnTo>
                  <a:pt x="7620" y="2211755"/>
                </a:lnTo>
                <a:lnTo>
                  <a:pt x="7620" y="0"/>
                </a:lnTo>
                <a:lnTo>
                  <a:pt x="0" y="0"/>
                </a:lnTo>
                <a:lnTo>
                  <a:pt x="0" y="2211755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93971" y="0"/>
            <a:ext cx="7620" cy="1117600"/>
          </a:xfrm>
          <a:custGeom>
            <a:avLst/>
            <a:gdLst/>
            <a:ahLst/>
            <a:cxnLst/>
            <a:rect l="l" t="t" r="r" b="b"/>
            <a:pathLst>
              <a:path w="7620" h="1117600">
                <a:moveTo>
                  <a:pt x="0" y="1117091"/>
                </a:moveTo>
                <a:lnTo>
                  <a:pt x="7620" y="1117091"/>
                </a:lnTo>
                <a:lnTo>
                  <a:pt x="7620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29810" y="1225296"/>
            <a:ext cx="7620" cy="2212340"/>
          </a:xfrm>
          <a:custGeom>
            <a:avLst/>
            <a:gdLst/>
            <a:ahLst/>
            <a:cxnLst/>
            <a:rect l="l" t="t" r="r" b="b"/>
            <a:pathLst>
              <a:path w="7620" h="2212340">
                <a:moveTo>
                  <a:pt x="0" y="2211755"/>
                </a:moveTo>
                <a:lnTo>
                  <a:pt x="7620" y="2211755"/>
                </a:lnTo>
                <a:lnTo>
                  <a:pt x="7620" y="0"/>
                </a:lnTo>
                <a:lnTo>
                  <a:pt x="0" y="0"/>
                </a:lnTo>
                <a:lnTo>
                  <a:pt x="0" y="2211755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29810" y="0"/>
            <a:ext cx="7620" cy="1117600"/>
          </a:xfrm>
          <a:custGeom>
            <a:avLst/>
            <a:gdLst/>
            <a:ahLst/>
            <a:cxnLst/>
            <a:rect l="l" t="t" r="r" b="b"/>
            <a:pathLst>
              <a:path w="7620" h="1117600">
                <a:moveTo>
                  <a:pt x="0" y="1117091"/>
                </a:moveTo>
                <a:lnTo>
                  <a:pt x="7620" y="1117091"/>
                </a:lnTo>
                <a:lnTo>
                  <a:pt x="7620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6961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60941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872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02342" y="41010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02342" y="83802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02342" y="126989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02342" y="169781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02342" y="212968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02342" y="255760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402342" y="298947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54916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889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247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645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30439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874419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8002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61983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05963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97320" y="3868839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97320" y="429675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097320" y="472861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97320" y="515653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97320" y="558840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097320" y="601632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97320" y="644819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0903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49943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097320" y="341715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54916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9889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247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8645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30439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74419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918002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61983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005963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097320" y="41010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097320" y="83802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097320" y="126989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097320" y="169781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097320" y="212968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097320" y="255760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097320" y="298947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0903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49943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96299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1402796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18386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0511155" y="3868839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511155" y="429675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0511155" y="472861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0511155" y="515653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0511155" y="558840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0511155" y="601632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0511155" y="644819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0511155" y="341715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096299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1402796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18386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0511155" y="41010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0511155" y="83802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10511155" y="126989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0511155" y="169781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0511155" y="212968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0511155" y="255760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10511155" y="298947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88620" y="1117091"/>
            <a:ext cx="4396740" cy="195580"/>
          </a:xfrm>
          <a:custGeom>
            <a:avLst/>
            <a:gdLst/>
            <a:ahLst/>
            <a:cxnLst/>
            <a:rect l="l" t="t" r="r" b="b"/>
            <a:pathLst>
              <a:path w="4396740" h="195580">
                <a:moveTo>
                  <a:pt x="3282696" y="149352"/>
                </a:moveTo>
                <a:lnTo>
                  <a:pt x="144780" y="149352"/>
                </a:lnTo>
                <a:lnTo>
                  <a:pt x="0" y="195072"/>
                </a:lnTo>
                <a:lnTo>
                  <a:pt x="3136392" y="195072"/>
                </a:lnTo>
                <a:lnTo>
                  <a:pt x="3282696" y="149352"/>
                </a:lnTo>
                <a:close/>
              </a:path>
              <a:path w="4396740" h="195580">
                <a:moveTo>
                  <a:pt x="4396727" y="0"/>
                </a:moveTo>
                <a:lnTo>
                  <a:pt x="3089148" y="0"/>
                </a:lnTo>
                <a:lnTo>
                  <a:pt x="3089148" y="108204"/>
                </a:lnTo>
                <a:lnTo>
                  <a:pt x="4396727" y="108204"/>
                </a:lnTo>
                <a:lnTo>
                  <a:pt x="4396727" y="0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708029" y="902169"/>
            <a:ext cx="626224" cy="4987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980662" y="1253401"/>
            <a:ext cx="462440" cy="119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315059" y="257962"/>
            <a:ext cx="3017520" cy="7620"/>
          </a:xfrm>
          <a:custGeom>
            <a:avLst/>
            <a:gdLst/>
            <a:ahLst/>
            <a:cxnLst/>
            <a:rect l="l" t="t" r="r" b="b"/>
            <a:pathLst>
              <a:path w="3017520" h="7620">
                <a:moveTo>
                  <a:pt x="60960" y="0"/>
                </a:moveTo>
                <a:lnTo>
                  <a:pt x="0" y="0"/>
                </a:lnTo>
                <a:lnTo>
                  <a:pt x="0" y="7620"/>
                </a:lnTo>
                <a:lnTo>
                  <a:pt x="60960" y="7620"/>
                </a:lnTo>
                <a:lnTo>
                  <a:pt x="60960" y="0"/>
                </a:lnTo>
                <a:close/>
              </a:path>
              <a:path w="3017520" h="7620">
                <a:moveTo>
                  <a:pt x="91440" y="0"/>
                </a:moveTo>
                <a:lnTo>
                  <a:pt x="83820" y="0"/>
                </a:lnTo>
                <a:lnTo>
                  <a:pt x="83820" y="7620"/>
                </a:lnTo>
                <a:lnTo>
                  <a:pt x="91440" y="7620"/>
                </a:lnTo>
                <a:lnTo>
                  <a:pt x="91440" y="0"/>
                </a:lnTo>
                <a:close/>
              </a:path>
              <a:path w="3017520" h="7620">
                <a:moveTo>
                  <a:pt x="121920" y="0"/>
                </a:moveTo>
                <a:lnTo>
                  <a:pt x="114300" y="0"/>
                </a:lnTo>
                <a:lnTo>
                  <a:pt x="114300" y="7620"/>
                </a:lnTo>
                <a:lnTo>
                  <a:pt x="121920" y="7620"/>
                </a:lnTo>
                <a:lnTo>
                  <a:pt x="121920" y="0"/>
                </a:lnTo>
                <a:close/>
              </a:path>
              <a:path w="3017520" h="7620">
                <a:moveTo>
                  <a:pt x="205740" y="0"/>
                </a:moveTo>
                <a:lnTo>
                  <a:pt x="144780" y="0"/>
                </a:lnTo>
                <a:lnTo>
                  <a:pt x="144780" y="7620"/>
                </a:lnTo>
                <a:lnTo>
                  <a:pt x="205740" y="7620"/>
                </a:lnTo>
                <a:lnTo>
                  <a:pt x="205740" y="0"/>
                </a:lnTo>
                <a:close/>
              </a:path>
              <a:path w="3017520" h="7620">
                <a:moveTo>
                  <a:pt x="236220" y="0"/>
                </a:moveTo>
                <a:lnTo>
                  <a:pt x="228600" y="0"/>
                </a:lnTo>
                <a:lnTo>
                  <a:pt x="228600" y="7620"/>
                </a:lnTo>
                <a:lnTo>
                  <a:pt x="236220" y="7620"/>
                </a:lnTo>
                <a:lnTo>
                  <a:pt x="236220" y="0"/>
                </a:lnTo>
                <a:close/>
              </a:path>
              <a:path w="3017520" h="7620">
                <a:moveTo>
                  <a:pt x="266700" y="0"/>
                </a:moveTo>
                <a:lnTo>
                  <a:pt x="259080" y="0"/>
                </a:lnTo>
                <a:lnTo>
                  <a:pt x="259080" y="7620"/>
                </a:lnTo>
                <a:lnTo>
                  <a:pt x="266700" y="7620"/>
                </a:lnTo>
                <a:lnTo>
                  <a:pt x="266700" y="0"/>
                </a:lnTo>
                <a:close/>
              </a:path>
              <a:path w="3017520" h="7620">
                <a:moveTo>
                  <a:pt x="350520" y="0"/>
                </a:moveTo>
                <a:lnTo>
                  <a:pt x="289560" y="0"/>
                </a:lnTo>
                <a:lnTo>
                  <a:pt x="289560" y="7620"/>
                </a:lnTo>
                <a:lnTo>
                  <a:pt x="350520" y="7620"/>
                </a:lnTo>
                <a:lnTo>
                  <a:pt x="350520" y="0"/>
                </a:lnTo>
                <a:close/>
              </a:path>
              <a:path w="3017520" h="7620">
                <a:moveTo>
                  <a:pt x="381000" y="0"/>
                </a:moveTo>
                <a:lnTo>
                  <a:pt x="373380" y="0"/>
                </a:lnTo>
                <a:lnTo>
                  <a:pt x="373380" y="7620"/>
                </a:lnTo>
                <a:lnTo>
                  <a:pt x="381000" y="7620"/>
                </a:lnTo>
                <a:lnTo>
                  <a:pt x="381000" y="0"/>
                </a:lnTo>
                <a:close/>
              </a:path>
              <a:path w="3017520" h="7620">
                <a:moveTo>
                  <a:pt x="411480" y="0"/>
                </a:moveTo>
                <a:lnTo>
                  <a:pt x="403860" y="0"/>
                </a:lnTo>
                <a:lnTo>
                  <a:pt x="403860" y="7620"/>
                </a:lnTo>
                <a:lnTo>
                  <a:pt x="411480" y="7620"/>
                </a:lnTo>
                <a:lnTo>
                  <a:pt x="411480" y="0"/>
                </a:lnTo>
                <a:close/>
              </a:path>
              <a:path w="3017520" h="7620">
                <a:moveTo>
                  <a:pt x="495300" y="0"/>
                </a:moveTo>
                <a:lnTo>
                  <a:pt x="434340" y="0"/>
                </a:lnTo>
                <a:lnTo>
                  <a:pt x="434340" y="7620"/>
                </a:lnTo>
                <a:lnTo>
                  <a:pt x="495300" y="7620"/>
                </a:lnTo>
                <a:lnTo>
                  <a:pt x="495300" y="0"/>
                </a:lnTo>
                <a:close/>
              </a:path>
              <a:path w="3017520" h="7620">
                <a:moveTo>
                  <a:pt x="525780" y="0"/>
                </a:moveTo>
                <a:lnTo>
                  <a:pt x="518160" y="0"/>
                </a:lnTo>
                <a:lnTo>
                  <a:pt x="518160" y="7620"/>
                </a:lnTo>
                <a:lnTo>
                  <a:pt x="525780" y="7620"/>
                </a:lnTo>
                <a:lnTo>
                  <a:pt x="525780" y="0"/>
                </a:lnTo>
                <a:close/>
              </a:path>
              <a:path w="3017520" h="7620">
                <a:moveTo>
                  <a:pt x="556260" y="0"/>
                </a:moveTo>
                <a:lnTo>
                  <a:pt x="548640" y="0"/>
                </a:lnTo>
                <a:lnTo>
                  <a:pt x="548640" y="7620"/>
                </a:lnTo>
                <a:lnTo>
                  <a:pt x="556260" y="7620"/>
                </a:lnTo>
                <a:lnTo>
                  <a:pt x="556260" y="0"/>
                </a:lnTo>
                <a:close/>
              </a:path>
              <a:path w="3017520" h="7620">
                <a:moveTo>
                  <a:pt x="640080" y="0"/>
                </a:moveTo>
                <a:lnTo>
                  <a:pt x="579120" y="0"/>
                </a:lnTo>
                <a:lnTo>
                  <a:pt x="579120" y="7620"/>
                </a:lnTo>
                <a:lnTo>
                  <a:pt x="640080" y="7620"/>
                </a:lnTo>
                <a:lnTo>
                  <a:pt x="640080" y="0"/>
                </a:lnTo>
                <a:close/>
              </a:path>
              <a:path w="3017520" h="7620">
                <a:moveTo>
                  <a:pt x="670560" y="0"/>
                </a:moveTo>
                <a:lnTo>
                  <a:pt x="662940" y="0"/>
                </a:lnTo>
                <a:lnTo>
                  <a:pt x="662940" y="7620"/>
                </a:lnTo>
                <a:lnTo>
                  <a:pt x="670560" y="7620"/>
                </a:lnTo>
                <a:lnTo>
                  <a:pt x="670560" y="0"/>
                </a:lnTo>
                <a:close/>
              </a:path>
              <a:path w="3017520" h="7620">
                <a:moveTo>
                  <a:pt x="701040" y="0"/>
                </a:moveTo>
                <a:lnTo>
                  <a:pt x="693420" y="0"/>
                </a:lnTo>
                <a:lnTo>
                  <a:pt x="693420" y="7620"/>
                </a:lnTo>
                <a:lnTo>
                  <a:pt x="701040" y="7620"/>
                </a:lnTo>
                <a:lnTo>
                  <a:pt x="701040" y="0"/>
                </a:lnTo>
                <a:close/>
              </a:path>
              <a:path w="3017520" h="7620">
                <a:moveTo>
                  <a:pt x="784860" y="0"/>
                </a:moveTo>
                <a:lnTo>
                  <a:pt x="723900" y="0"/>
                </a:lnTo>
                <a:lnTo>
                  <a:pt x="723900" y="7620"/>
                </a:lnTo>
                <a:lnTo>
                  <a:pt x="784860" y="7620"/>
                </a:lnTo>
                <a:lnTo>
                  <a:pt x="784860" y="0"/>
                </a:lnTo>
                <a:close/>
              </a:path>
              <a:path w="3017520" h="7620">
                <a:moveTo>
                  <a:pt x="815340" y="0"/>
                </a:moveTo>
                <a:lnTo>
                  <a:pt x="807720" y="0"/>
                </a:lnTo>
                <a:lnTo>
                  <a:pt x="807720" y="7620"/>
                </a:lnTo>
                <a:lnTo>
                  <a:pt x="815340" y="7620"/>
                </a:lnTo>
                <a:lnTo>
                  <a:pt x="815340" y="0"/>
                </a:lnTo>
                <a:close/>
              </a:path>
              <a:path w="3017520" h="7620">
                <a:moveTo>
                  <a:pt x="845820" y="0"/>
                </a:moveTo>
                <a:lnTo>
                  <a:pt x="838200" y="0"/>
                </a:lnTo>
                <a:lnTo>
                  <a:pt x="838200" y="7620"/>
                </a:lnTo>
                <a:lnTo>
                  <a:pt x="845820" y="7620"/>
                </a:lnTo>
                <a:lnTo>
                  <a:pt x="845820" y="0"/>
                </a:lnTo>
                <a:close/>
              </a:path>
              <a:path w="3017520" h="7620">
                <a:moveTo>
                  <a:pt x="929640" y="0"/>
                </a:moveTo>
                <a:lnTo>
                  <a:pt x="868680" y="0"/>
                </a:lnTo>
                <a:lnTo>
                  <a:pt x="868680" y="7620"/>
                </a:lnTo>
                <a:lnTo>
                  <a:pt x="929640" y="7620"/>
                </a:lnTo>
                <a:lnTo>
                  <a:pt x="929640" y="0"/>
                </a:lnTo>
                <a:close/>
              </a:path>
              <a:path w="3017520" h="7620">
                <a:moveTo>
                  <a:pt x="960120" y="0"/>
                </a:moveTo>
                <a:lnTo>
                  <a:pt x="952500" y="0"/>
                </a:lnTo>
                <a:lnTo>
                  <a:pt x="952500" y="7620"/>
                </a:lnTo>
                <a:lnTo>
                  <a:pt x="960120" y="7620"/>
                </a:lnTo>
                <a:lnTo>
                  <a:pt x="960120" y="0"/>
                </a:lnTo>
                <a:close/>
              </a:path>
              <a:path w="3017520" h="7620">
                <a:moveTo>
                  <a:pt x="990600" y="0"/>
                </a:moveTo>
                <a:lnTo>
                  <a:pt x="982980" y="0"/>
                </a:lnTo>
                <a:lnTo>
                  <a:pt x="982980" y="7620"/>
                </a:lnTo>
                <a:lnTo>
                  <a:pt x="990600" y="7620"/>
                </a:lnTo>
                <a:lnTo>
                  <a:pt x="990600" y="0"/>
                </a:lnTo>
                <a:close/>
              </a:path>
              <a:path w="3017520" h="7620">
                <a:moveTo>
                  <a:pt x="1074420" y="0"/>
                </a:moveTo>
                <a:lnTo>
                  <a:pt x="1013460" y="0"/>
                </a:lnTo>
                <a:lnTo>
                  <a:pt x="1013460" y="7620"/>
                </a:lnTo>
                <a:lnTo>
                  <a:pt x="1074420" y="7620"/>
                </a:lnTo>
                <a:lnTo>
                  <a:pt x="1074420" y="0"/>
                </a:lnTo>
                <a:close/>
              </a:path>
              <a:path w="3017520" h="7620">
                <a:moveTo>
                  <a:pt x="1104900" y="0"/>
                </a:moveTo>
                <a:lnTo>
                  <a:pt x="1097280" y="0"/>
                </a:lnTo>
                <a:lnTo>
                  <a:pt x="1097280" y="7620"/>
                </a:lnTo>
                <a:lnTo>
                  <a:pt x="1104900" y="7620"/>
                </a:lnTo>
                <a:lnTo>
                  <a:pt x="1104900" y="0"/>
                </a:lnTo>
                <a:close/>
              </a:path>
              <a:path w="3017520" h="7620">
                <a:moveTo>
                  <a:pt x="1135380" y="0"/>
                </a:moveTo>
                <a:lnTo>
                  <a:pt x="1127760" y="0"/>
                </a:lnTo>
                <a:lnTo>
                  <a:pt x="1127760" y="7620"/>
                </a:lnTo>
                <a:lnTo>
                  <a:pt x="1135380" y="7620"/>
                </a:lnTo>
                <a:lnTo>
                  <a:pt x="1135380" y="0"/>
                </a:lnTo>
                <a:close/>
              </a:path>
              <a:path w="3017520" h="7620">
                <a:moveTo>
                  <a:pt x="1219200" y="0"/>
                </a:moveTo>
                <a:lnTo>
                  <a:pt x="1158240" y="0"/>
                </a:lnTo>
                <a:lnTo>
                  <a:pt x="1158240" y="7620"/>
                </a:lnTo>
                <a:lnTo>
                  <a:pt x="1219200" y="7620"/>
                </a:lnTo>
                <a:lnTo>
                  <a:pt x="1219200" y="0"/>
                </a:lnTo>
                <a:close/>
              </a:path>
              <a:path w="3017520" h="7620">
                <a:moveTo>
                  <a:pt x="1249680" y="0"/>
                </a:moveTo>
                <a:lnTo>
                  <a:pt x="1242060" y="0"/>
                </a:lnTo>
                <a:lnTo>
                  <a:pt x="1242060" y="7620"/>
                </a:lnTo>
                <a:lnTo>
                  <a:pt x="1249680" y="7620"/>
                </a:lnTo>
                <a:lnTo>
                  <a:pt x="1249680" y="0"/>
                </a:lnTo>
                <a:close/>
              </a:path>
              <a:path w="3017520" h="7620">
                <a:moveTo>
                  <a:pt x="1280160" y="0"/>
                </a:moveTo>
                <a:lnTo>
                  <a:pt x="1272540" y="0"/>
                </a:lnTo>
                <a:lnTo>
                  <a:pt x="1272540" y="7620"/>
                </a:lnTo>
                <a:lnTo>
                  <a:pt x="1280160" y="7620"/>
                </a:lnTo>
                <a:lnTo>
                  <a:pt x="1280160" y="0"/>
                </a:lnTo>
                <a:close/>
              </a:path>
              <a:path w="3017520" h="7620">
                <a:moveTo>
                  <a:pt x="1363980" y="0"/>
                </a:moveTo>
                <a:lnTo>
                  <a:pt x="1303020" y="0"/>
                </a:lnTo>
                <a:lnTo>
                  <a:pt x="1303020" y="7620"/>
                </a:lnTo>
                <a:lnTo>
                  <a:pt x="1363980" y="7620"/>
                </a:lnTo>
                <a:lnTo>
                  <a:pt x="1363980" y="0"/>
                </a:lnTo>
                <a:close/>
              </a:path>
              <a:path w="3017520" h="7620">
                <a:moveTo>
                  <a:pt x="1394460" y="0"/>
                </a:moveTo>
                <a:lnTo>
                  <a:pt x="1386840" y="0"/>
                </a:lnTo>
                <a:lnTo>
                  <a:pt x="1386840" y="7620"/>
                </a:lnTo>
                <a:lnTo>
                  <a:pt x="1394460" y="7620"/>
                </a:lnTo>
                <a:lnTo>
                  <a:pt x="1394460" y="0"/>
                </a:lnTo>
                <a:close/>
              </a:path>
              <a:path w="3017520" h="7620">
                <a:moveTo>
                  <a:pt x="1424940" y="0"/>
                </a:moveTo>
                <a:lnTo>
                  <a:pt x="1417320" y="0"/>
                </a:lnTo>
                <a:lnTo>
                  <a:pt x="1417320" y="7620"/>
                </a:lnTo>
                <a:lnTo>
                  <a:pt x="1424940" y="7620"/>
                </a:lnTo>
                <a:lnTo>
                  <a:pt x="1424940" y="0"/>
                </a:lnTo>
                <a:close/>
              </a:path>
              <a:path w="3017520" h="7620">
                <a:moveTo>
                  <a:pt x="1508760" y="0"/>
                </a:moveTo>
                <a:lnTo>
                  <a:pt x="1447800" y="0"/>
                </a:lnTo>
                <a:lnTo>
                  <a:pt x="1447800" y="7620"/>
                </a:lnTo>
                <a:lnTo>
                  <a:pt x="1508760" y="7620"/>
                </a:lnTo>
                <a:lnTo>
                  <a:pt x="1508760" y="0"/>
                </a:lnTo>
                <a:close/>
              </a:path>
              <a:path w="3017520" h="7620">
                <a:moveTo>
                  <a:pt x="1539240" y="0"/>
                </a:moveTo>
                <a:lnTo>
                  <a:pt x="1531620" y="0"/>
                </a:lnTo>
                <a:lnTo>
                  <a:pt x="1531620" y="7620"/>
                </a:lnTo>
                <a:lnTo>
                  <a:pt x="1539240" y="7620"/>
                </a:lnTo>
                <a:lnTo>
                  <a:pt x="1539240" y="0"/>
                </a:lnTo>
                <a:close/>
              </a:path>
              <a:path w="3017520" h="7620">
                <a:moveTo>
                  <a:pt x="1569720" y="0"/>
                </a:moveTo>
                <a:lnTo>
                  <a:pt x="1562100" y="0"/>
                </a:lnTo>
                <a:lnTo>
                  <a:pt x="1562100" y="7620"/>
                </a:lnTo>
                <a:lnTo>
                  <a:pt x="1569720" y="7620"/>
                </a:lnTo>
                <a:lnTo>
                  <a:pt x="1569720" y="0"/>
                </a:lnTo>
                <a:close/>
              </a:path>
              <a:path w="3017520" h="7620">
                <a:moveTo>
                  <a:pt x="1653540" y="0"/>
                </a:moveTo>
                <a:lnTo>
                  <a:pt x="1592580" y="0"/>
                </a:lnTo>
                <a:lnTo>
                  <a:pt x="1592580" y="7620"/>
                </a:lnTo>
                <a:lnTo>
                  <a:pt x="1653540" y="7620"/>
                </a:lnTo>
                <a:lnTo>
                  <a:pt x="1653540" y="0"/>
                </a:lnTo>
                <a:close/>
              </a:path>
              <a:path w="3017520" h="7620">
                <a:moveTo>
                  <a:pt x="1684020" y="0"/>
                </a:moveTo>
                <a:lnTo>
                  <a:pt x="1676400" y="0"/>
                </a:lnTo>
                <a:lnTo>
                  <a:pt x="1676400" y="7620"/>
                </a:lnTo>
                <a:lnTo>
                  <a:pt x="1684020" y="7620"/>
                </a:lnTo>
                <a:lnTo>
                  <a:pt x="1684020" y="0"/>
                </a:lnTo>
                <a:close/>
              </a:path>
              <a:path w="3017520" h="7620">
                <a:moveTo>
                  <a:pt x="1714500" y="0"/>
                </a:moveTo>
                <a:lnTo>
                  <a:pt x="1706880" y="0"/>
                </a:lnTo>
                <a:lnTo>
                  <a:pt x="1706880" y="7620"/>
                </a:lnTo>
                <a:lnTo>
                  <a:pt x="1714500" y="7620"/>
                </a:lnTo>
                <a:lnTo>
                  <a:pt x="1714500" y="0"/>
                </a:lnTo>
                <a:close/>
              </a:path>
              <a:path w="3017520" h="7620">
                <a:moveTo>
                  <a:pt x="1798320" y="0"/>
                </a:moveTo>
                <a:lnTo>
                  <a:pt x="1737360" y="0"/>
                </a:lnTo>
                <a:lnTo>
                  <a:pt x="1737360" y="7620"/>
                </a:lnTo>
                <a:lnTo>
                  <a:pt x="1798320" y="7620"/>
                </a:lnTo>
                <a:lnTo>
                  <a:pt x="1798320" y="0"/>
                </a:lnTo>
                <a:close/>
              </a:path>
              <a:path w="3017520" h="7620">
                <a:moveTo>
                  <a:pt x="1828800" y="0"/>
                </a:moveTo>
                <a:lnTo>
                  <a:pt x="1821180" y="0"/>
                </a:lnTo>
                <a:lnTo>
                  <a:pt x="1821180" y="7620"/>
                </a:lnTo>
                <a:lnTo>
                  <a:pt x="1828800" y="7620"/>
                </a:lnTo>
                <a:lnTo>
                  <a:pt x="1828800" y="0"/>
                </a:lnTo>
                <a:close/>
              </a:path>
              <a:path w="3017520" h="7620">
                <a:moveTo>
                  <a:pt x="1859280" y="0"/>
                </a:moveTo>
                <a:lnTo>
                  <a:pt x="1851660" y="0"/>
                </a:lnTo>
                <a:lnTo>
                  <a:pt x="1851660" y="7620"/>
                </a:lnTo>
                <a:lnTo>
                  <a:pt x="1859280" y="7620"/>
                </a:lnTo>
                <a:lnTo>
                  <a:pt x="1859280" y="0"/>
                </a:lnTo>
                <a:close/>
              </a:path>
              <a:path w="3017520" h="7620">
                <a:moveTo>
                  <a:pt x="1943100" y="0"/>
                </a:moveTo>
                <a:lnTo>
                  <a:pt x="1882140" y="0"/>
                </a:lnTo>
                <a:lnTo>
                  <a:pt x="1882140" y="7620"/>
                </a:lnTo>
                <a:lnTo>
                  <a:pt x="1943100" y="7620"/>
                </a:lnTo>
                <a:lnTo>
                  <a:pt x="1943100" y="0"/>
                </a:lnTo>
                <a:close/>
              </a:path>
              <a:path w="3017520" h="7620">
                <a:moveTo>
                  <a:pt x="1973567" y="0"/>
                </a:moveTo>
                <a:lnTo>
                  <a:pt x="1965960" y="0"/>
                </a:lnTo>
                <a:lnTo>
                  <a:pt x="1965960" y="7620"/>
                </a:lnTo>
                <a:lnTo>
                  <a:pt x="1973567" y="7620"/>
                </a:lnTo>
                <a:lnTo>
                  <a:pt x="1973567" y="0"/>
                </a:lnTo>
                <a:close/>
              </a:path>
              <a:path w="3017520" h="7620">
                <a:moveTo>
                  <a:pt x="2004060" y="0"/>
                </a:moveTo>
                <a:lnTo>
                  <a:pt x="1996440" y="0"/>
                </a:lnTo>
                <a:lnTo>
                  <a:pt x="1996440" y="7620"/>
                </a:lnTo>
                <a:lnTo>
                  <a:pt x="2004060" y="7620"/>
                </a:lnTo>
                <a:lnTo>
                  <a:pt x="2004060" y="0"/>
                </a:lnTo>
                <a:close/>
              </a:path>
              <a:path w="3017520" h="7620">
                <a:moveTo>
                  <a:pt x="2087880" y="0"/>
                </a:moveTo>
                <a:lnTo>
                  <a:pt x="2026920" y="0"/>
                </a:lnTo>
                <a:lnTo>
                  <a:pt x="2026920" y="7620"/>
                </a:lnTo>
                <a:lnTo>
                  <a:pt x="2087880" y="7620"/>
                </a:lnTo>
                <a:lnTo>
                  <a:pt x="2087880" y="0"/>
                </a:lnTo>
                <a:close/>
              </a:path>
              <a:path w="3017520" h="7620">
                <a:moveTo>
                  <a:pt x="2118360" y="0"/>
                </a:moveTo>
                <a:lnTo>
                  <a:pt x="2110740" y="0"/>
                </a:lnTo>
                <a:lnTo>
                  <a:pt x="2110740" y="7620"/>
                </a:lnTo>
                <a:lnTo>
                  <a:pt x="2118360" y="7620"/>
                </a:lnTo>
                <a:lnTo>
                  <a:pt x="2118360" y="0"/>
                </a:lnTo>
                <a:close/>
              </a:path>
              <a:path w="3017520" h="7620">
                <a:moveTo>
                  <a:pt x="2148840" y="0"/>
                </a:moveTo>
                <a:lnTo>
                  <a:pt x="2141220" y="0"/>
                </a:lnTo>
                <a:lnTo>
                  <a:pt x="2141220" y="7620"/>
                </a:lnTo>
                <a:lnTo>
                  <a:pt x="2148840" y="7620"/>
                </a:lnTo>
                <a:lnTo>
                  <a:pt x="2148840" y="0"/>
                </a:lnTo>
                <a:close/>
              </a:path>
              <a:path w="3017520" h="7620">
                <a:moveTo>
                  <a:pt x="2232660" y="0"/>
                </a:moveTo>
                <a:lnTo>
                  <a:pt x="2171700" y="0"/>
                </a:lnTo>
                <a:lnTo>
                  <a:pt x="2171700" y="7620"/>
                </a:lnTo>
                <a:lnTo>
                  <a:pt x="2232660" y="7620"/>
                </a:lnTo>
                <a:lnTo>
                  <a:pt x="2232660" y="0"/>
                </a:lnTo>
                <a:close/>
              </a:path>
              <a:path w="3017520" h="7620">
                <a:moveTo>
                  <a:pt x="2263140" y="0"/>
                </a:moveTo>
                <a:lnTo>
                  <a:pt x="2255520" y="0"/>
                </a:lnTo>
                <a:lnTo>
                  <a:pt x="2255520" y="7620"/>
                </a:lnTo>
                <a:lnTo>
                  <a:pt x="2263140" y="7620"/>
                </a:lnTo>
                <a:lnTo>
                  <a:pt x="2263140" y="0"/>
                </a:lnTo>
                <a:close/>
              </a:path>
              <a:path w="3017520" h="7620">
                <a:moveTo>
                  <a:pt x="2293620" y="0"/>
                </a:moveTo>
                <a:lnTo>
                  <a:pt x="2286000" y="0"/>
                </a:lnTo>
                <a:lnTo>
                  <a:pt x="2286000" y="7620"/>
                </a:lnTo>
                <a:lnTo>
                  <a:pt x="2293620" y="7620"/>
                </a:lnTo>
                <a:lnTo>
                  <a:pt x="2293620" y="0"/>
                </a:lnTo>
                <a:close/>
              </a:path>
              <a:path w="3017520" h="7620">
                <a:moveTo>
                  <a:pt x="2377440" y="0"/>
                </a:moveTo>
                <a:lnTo>
                  <a:pt x="2316480" y="0"/>
                </a:lnTo>
                <a:lnTo>
                  <a:pt x="2316480" y="7620"/>
                </a:lnTo>
                <a:lnTo>
                  <a:pt x="2377440" y="7620"/>
                </a:lnTo>
                <a:lnTo>
                  <a:pt x="2377440" y="0"/>
                </a:lnTo>
                <a:close/>
              </a:path>
              <a:path w="3017520" h="7620">
                <a:moveTo>
                  <a:pt x="2407920" y="0"/>
                </a:moveTo>
                <a:lnTo>
                  <a:pt x="2400300" y="0"/>
                </a:lnTo>
                <a:lnTo>
                  <a:pt x="2400300" y="7620"/>
                </a:lnTo>
                <a:lnTo>
                  <a:pt x="2407920" y="7620"/>
                </a:lnTo>
                <a:lnTo>
                  <a:pt x="2407920" y="0"/>
                </a:lnTo>
                <a:close/>
              </a:path>
              <a:path w="3017520" h="7620">
                <a:moveTo>
                  <a:pt x="2438400" y="0"/>
                </a:moveTo>
                <a:lnTo>
                  <a:pt x="2430780" y="0"/>
                </a:lnTo>
                <a:lnTo>
                  <a:pt x="2430780" y="7620"/>
                </a:lnTo>
                <a:lnTo>
                  <a:pt x="2438400" y="7620"/>
                </a:lnTo>
                <a:lnTo>
                  <a:pt x="2438400" y="0"/>
                </a:lnTo>
                <a:close/>
              </a:path>
              <a:path w="3017520" h="7620">
                <a:moveTo>
                  <a:pt x="2522220" y="0"/>
                </a:moveTo>
                <a:lnTo>
                  <a:pt x="2461260" y="0"/>
                </a:lnTo>
                <a:lnTo>
                  <a:pt x="2461260" y="7620"/>
                </a:lnTo>
                <a:lnTo>
                  <a:pt x="2522220" y="7620"/>
                </a:lnTo>
                <a:lnTo>
                  <a:pt x="2522220" y="0"/>
                </a:lnTo>
                <a:close/>
              </a:path>
              <a:path w="3017520" h="7620">
                <a:moveTo>
                  <a:pt x="2552700" y="0"/>
                </a:moveTo>
                <a:lnTo>
                  <a:pt x="2545080" y="0"/>
                </a:lnTo>
                <a:lnTo>
                  <a:pt x="2545080" y="7620"/>
                </a:lnTo>
                <a:lnTo>
                  <a:pt x="2552700" y="7620"/>
                </a:lnTo>
                <a:lnTo>
                  <a:pt x="2552700" y="0"/>
                </a:lnTo>
                <a:close/>
              </a:path>
              <a:path w="3017520" h="7620">
                <a:moveTo>
                  <a:pt x="2583180" y="0"/>
                </a:moveTo>
                <a:lnTo>
                  <a:pt x="2575560" y="0"/>
                </a:lnTo>
                <a:lnTo>
                  <a:pt x="2575560" y="7620"/>
                </a:lnTo>
                <a:lnTo>
                  <a:pt x="2583180" y="7620"/>
                </a:lnTo>
                <a:lnTo>
                  <a:pt x="2583180" y="0"/>
                </a:lnTo>
                <a:close/>
              </a:path>
              <a:path w="3017520" h="7620">
                <a:moveTo>
                  <a:pt x="2667000" y="0"/>
                </a:moveTo>
                <a:lnTo>
                  <a:pt x="2606040" y="0"/>
                </a:lnTo>
                <a:lnTo>
                  <a:pt x="2606040" y="7620"/>
                </a:lnTo>
                <a:lnTo>
                  <a:pt x="2667000" y="7620"/>
                </a:lnTo>
                <a:lnTo>
                  <a:pt x="2667000" y="0"/>
                </a:lnTo>
                <a:close/>
              </a:path>
              <a:path w="3017520" h="7620">
                <a:moveTo>
                  <a:pt x="2697480" y="0"/>
                </a:moveTo>
                <a:lnTo>
                  <a:pt x="2689860" y="0"/>
                </a:lnTo>
                <a:lnTo>
                  <a:pt x="2689860" y="7620"/>
                </a:lnTo>
                <a:lnTo>
                  <a:pt x="2697480" y="7620"/>
                </a:lnTo>
                <a:lnTo>
                  <a:pt x="2697480" y="0"/>
                </a:lnTo>
                <a:close/>
              </a:path>
              <a:path w="3017520" h="7620">
                <a:moveTo>
                  <a:pt x="2727960" y="0"/>
                </a:moveTo>
                <a:lnTo>
                  <a:pt x="2720340" y="0"/>
                </a:lnTo>
                <a:lnTo>
                  <a:pt x="2720340" y="7620"/>
                </a:lnTo>
                <a:lnTo>
                  <a:pt x="2727960" y="7620"/>
                </a:lnTo>
                <a:lnTo>
                  <a:pt x="2727960" y="0"/>
                </a:lnTo>
                <a:close/>
              </a:path>
              <a:path w="3017520" h="7620">
                <a:moveTo>
                  <a:pt x="2811780" y="0"/>
                </a:moveTo>
                <a:lnTo>
                  <a:pt x="2750820" y="0"/>
                </a:lnTo>
                <a:lnTo>
                  <a:pt x="2750820" y="7620"/>
                </a:lnTo>
                <a:lnTo>
                  <a:pt x="2811780" y="7620"/>
                </a:lnTo>
                <a:lnTo>
                  <a:pt x="2811780" y="0"/>
                </a:lnTo>
                <a:close/>
              </a:path>
              <a:path w="3017520" h="7620">
                <a:moveTo>
                  <a:pt x="2842260" y="0"/>
                </a:moveTo>
                <a:lnTo>
                  <a:pt x="2834640" y="0"/>
                </a:lnTo>
                <a:lnTo>
                  <a:pt x="2834640" y="7620"/>
                </a:lnTo>
                <a:lnTo>
                  <a:pt x="2842260" y="7620"/>
                </a:lnTo>
                <a:lnTo>
                  <a:pt x="2842260" y="0"/>
                </a:lnTo>
                <a:close/>
              </a:path>
              <a:path w="3017520" h="7620">
                <a:moveTo>
                  <a:pt x="2872740" y="0"/>
                </a:moveTo>
                <a:lnTo>
                  <a:pt x="2865120" y="0"/>
                </a:lnTo>
                <a:lnTo>
                  <a:pt x="2865120" y="7620"/>
                </a:lnTo>
                <a:lnTo>
                  <a:pt x="2872740" y="7620"/>
                </a:lnTo>
                <a:lnTo>
                  <a:pt x="2872740" y="0"/>
                </a:lnTo>
                <a:close/>
              </a:path>
              <a:path w="3017520" h="7620">
                <a:moveTo>
                  <a:pt x="2956560" y="0"/>
                </a:moveTo>
                <a:lnTo>
                  <a:pt x="2895600" y="0"/>
                </a:lnTo>
                <a:lnTo>
                  <a:pt x="2895600" y="7620"/>
                </a:lnTo>
                <a:lnTo>
                  <a:pt x="2956560" y="7620"/>
                </a:lnTo>
                <a:lnTo>
                  <a:pt x="2956560" y="0"/>
                </a:lnTo>
                <a:close/>
              </a:path>
              <a:path w="3017520" h="7620">
                <a:moveTo>
                  <a:pt x="2987040" y="0"/>
                </a:moveTo>
                <a:lnTo>
                  <a:pt x="2979420" y="0"/>
                </a:lnTo>
                <a:lnTo>
                  <a:pt x="2979420" y="7620"/>
                </a:lnTo>
                <a:lnTo>
                  <a:pt x="2987040" y="7620"/>
                </a:lnTo>
                <a:lnTo>
                  <a:pt x="2987040" y="0"/>
                </a:lnTo>
                <a:close/>
              </a:path>
              <a:path w="3017520" h="7620">
                <a:moveTo>
                  <a:pt x="3017520" y="0"/>
                </a:moveTo>
                <a:lnTo>
                  <a:pt x="3009900" y="0"/>
                </a:lnTo>
                <a:lnTo>
                  <a:pt x="3009900" y="7620"/>
                </a:lnTo>
                <a:lnTo>
                  <a:pt x="3017520" y="7620"/>
                </a:lnTo>
                <a:lnTo>
                  <a:pt x="3017520" y="0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964829" y="1376273"/>
            <a:ext cx="2735580" cy="7620"/>
            <a:chOff x="1964829" y="1376273"/>
            <a:chExt cx="2735580" cy="7620"/>
          </a:xfrm>
        </p:grpSpPr>
        <p:sp>
          <p:nvSpPr>
            <p:cNvPr id="81" name="object 81"/>
            <p:cNvSpPr/>
            <p:nvPr/>
          </p:nvSpPr>
          <p:spPr>
            <a:xfrm>
              <a:off x="1964829" y="1376273"/>
              <a:ext cx="2156460" cy="7620"/>
            </a:xfrm>
            <a:custGeom>
              <a:avLst/>
              <a:gdLst/>
              <a:ahLst/>
              <a:cxnLst/>
              <a:rect l="l" t="t" r="r" b="b"/>
              <a:pathLst>
                <a:path w="2156460" h="7619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2156460" h="7619">
                  <a:moveTo>
                    <a:pt x="5334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2156460" h="7619">
                  <a:moveTo>
                    <a:pt x="8382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2156460" h="7619">
                  <a:moveTo>
                    <a:pt x="11430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2156460" h="7619">
                  <a:moveTo>
                    <a:pt x="14478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2156460" h="7619">
                  <a:moveTo>
                    <a:pt x="17526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2156460" h="7619">
                  <a:moveTo>
                    <a:pt x="20574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2156460" h="7619">
                  <a:moveTo>
                    <a:pt x="23622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2156460" h="7619">
                  <a:moveTo>
                    <a:pt x="26670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2156460" h="7619">
                  <a:moveTo>
                    <a:pt x="29718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2156460" h="7619">
                  <a:moveTo>
                    <a:pt x="32766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2156460" h="7619">
                  <a:moveTo>
                    <a:pt x="35814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2156460" h="7619">
                  <a:moveTo>
                    <a:pt x="38862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2156460" h="7619">
                  <a:moveTo>
                    <a:pt x="41910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2156460" h="7619">
                  <a:moveTo>
                    <a:pt x="44958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2156460" h="7619">
                  <a:moveTo>
                    <a:pt x="48006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2156460" h="7619">
                  <a:moveTo>
                    <a:pt x="51054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2156460" h="7619">
                  <a:moveTo>
                    <a:pt x="54102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2156460" h="7619">
                  <a:moveTo>
                    <a:pt x="57150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2156460" h="7619">
                  <a:moveTo>
                    <a:pt x="60198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  <a:path w="2156460" h="7619">
                  <a:moveTo>
                    <a:pt x="632460" y="0"/>
                  </a:moveTo>
                  <a:lnTo>
                    <a:pt x="609600" y="0"/>
                  </a:lnTo>
                  <a:lnTo>
                    <a:pt x="609600" y="7620"/>
                  </a:lnTo>
                  <a:lnTo>
                    <a:pt x="632460" y="7620"/>
                  </a:lnTo>
                  <a:lnTo>
                    <a:pt x="632460" y="0"/>
                  </a:lnTo>
                  <a:close/>
                </a:path>
                <a:path w="2156460" h="7619">
                  <a:moveTo>
                    <a:pt x="662940" y="0"/>
                  </a:moveTo>
                  <a:lnTo>
                    <a:pt x="640080" y="0"/>
                  </a:lnTo>
                  <a:lnTo>
                    <a:pt x="640080" y="7620"/>
                  </a:lnTo>
                  <a:lnTo>
                    <a:pt x="662940" y="7620"/>
                  </a:lnTo>
                  <a:lnTo>
                    <a:pt x="662940" y="0"/>
                  </a:lnTo>
                  <a:close/>
                </a:path>
                <a:path w="2156460" h="7619">
                  <a:moveTo>
                    <a:pt x="693420" y="0"/>
                  </a:moveTo>
                  <a:lnTo>
                    <a:pt x="670560" y="0"/>
                  </a:lnTo>
                  <a:lnTo>
                    <a:pt x="670560" y="7620"/>
                  </a:lnTo>
                  <a:lnTo>
                    <a:pt x="693420" y="7620"/>
                  </a:lnTo>
                  <a:lnTo>
                    <a:pt x="693420" y="0"/>
                  </a:lnTo>
                  <a:close/>
                </a:path>
                <a:path w="2156460" h="7619">
                  <a:moveTo>
                    <a:pt x="723900" y="0"/>
                  </a:moveTo>
                  <a:lnTo>
                    <a:pt x="701040" y="0"/>
                  </a:lnTo>
                  <a:lnTo>
                    <a:pt x="701040" y="7620"/>
                  </a:lnTo>
                  <a:lnTo>
                    <a:pt x="723900" y="7620"/>
                  </a:lnTo>
                  <a:lnTo>
                    <a:pt x="723900" y="0"/>
                  </a:lnTo>
                  <a:close/>
                </a:path>
                <a:path w="2156460" h="7619">
                  <a:moveTo>
                    <a:pt x="754380" y="0"/>
                  </a:moveTo>
                  <a:lnTo>
                    <a:pt x="731520" y="0"/>
                  </a:lnTo>
                  <a:lnTo>
                    <a:pt x="731520" y="7620"/>
                  </a:lnTo>
                  <a:lnTo>
                    <a:pt x="754380" y="7620"/>
                  </a:lnTo>
                  <a:lnTo>
                    <a:pt x="754380" y="0"/>
                  </a:lnTo>
                  <a:close/>
                </a:path>
                <a:path w="2156460" h="7619">
                  <a:moveTo>
                    <a:pt x="784860" y="0"/>
                  </a:moveTo>
                  <a:lnTo>
                    <a:pt x="762000" y="0"/>
                  </a:lnTo>
                  <a:lnTo>
                    <a:pt x="762000" y="7620"/>
                  </a:lnTo>
                  <a:lnTo>
                    <a:pt x="784860" y="7620"/>
                  </a:lnTo>
                  <a:lnTo>
                    <a:pt x="784860" y="0"/>
                  </a:lnTo>
                  <a:close/>
                </a:path>
                <a:path w="2156460" h="7619">
                  <a:moveTo>
                    <a:pt x="815340" y="0"/>
                  </a:moveTo>
                  <a:lnTo>
                    <a:pt x="792480" y="0"/>
                  </a:lnTo>
                  <a:lnTo>
                    <a:pt x="792480" y="7620"/>
                  </a:lnTo>
                  <a:lnTo>
                    <a:pt x="815340" y="7620"/>
                  </a:lnTo>
                  <a:lnTo>
                    <a:pt x="815340" y="0"/>
                  </a:lnTo>
                  <a:close/>
                </a:path>
                <a:path w="2156460" h="7619">
                  <a:moveTo>
                    <a:pt x="845820" y="0"/>
                  </a:moveTo>
                  <a:lnTo>
                    <a:pt x="822960" y="0"/>
                  </a:lnTo>
                  <a:lnTo>
                    <a:pt x="822960" y="7620"/>
                  </a:lnTo>
                  <a:lnTo>
                    <a:pt x="845820" y="7620"/>
                  </a:lnTo>
                  <a:lnTo>
                    <a:pt x="845820" y="0"/>
                  </a:lnTo>
                  <a:close/>
                </a:path>
                <a:path w="2156460" h="7619">
                  <a:moveTo>
                    <a:pt x="876300" y="0"/>
                  </a:moveTo>
                  <a:lnTo>
                    <a:pt x="853440" y="0"/>
                  </a:lnTo>
                  <a:lnTo>
                    <a:pt x="853440" y="7620"/>
                  </a:lnTo>
                  <a:lnTo>
                    <a:pt x="876300" y="7620"/>
                  </a:lnTo>
                  <a:lnTo>
                    <a:pt x="876300" y="0"/>
                  </a:lnTo>
                  <a:close/>
                </a:path>
                <a:path w="2156460" h="7619">
                  <a:moveTo>
                    <a:pt x="906780" y="0"/>
                  </a:moveTo>
                  <a:lnTo>
                    <a:pt x="883920" y="0"/>
                  </a:lnTo>
                  <a:lnTo>
                    <a:pt x="883920" y="7620"/>
                  </a:lnTo>
                  <a:lnTo>
                    <a:pt x="906780" y="7620"/>
                  </a:lnTo>
                  <a:lnTo>
                    <a:pt x="906780" y="0"/>
                  </a:lnTo>
                  <a:close/>
                </a:path>
                <a:path w="2156460" h="7619">
                  <a:moveTo>
                    <a:pt x="937260" y="0"/>
                  </a:moveTo>
                  <a:lnTo>
                    <a:pt x="914400" y="0"/>
                  </a:lnTo>
                  <a:lnTo>
                    <a:pt x="914400" y="7620"/>
                  </a:lnTo>
                  <a:lnTo>
                    <a:pt x="937260" y="7620"/>
                  </a:lnTo>
                  <a:lnTo>
                    <a:pt x="937260" y="0"/>
                  </a:lnTo>
                  <a:close/>
                </a:path>
                <a:path w="2156460" h="7619">
                  <a:moveTo>
                    <a:pt x="967740" y="0"/>
                  </a:moveTo>
                  <a:lnTo>
                    <a:pt x="944880" y="0"/>
                  </a:lnTo>
                  <a:lnTo>
                    <a:pt x="944880" y="7620"/>
                  </a:lnTo>
                  <a:lnTo>
                    <a:pt x="967740" y="7620"/>
                  </a:lnTo>
                  <a:lnTo>
                    <a:pt x="967740" y="0"/>
                  </a:lnTo>
                  <a:close/>
                </a:path>
                <a:path w="2156460" h="7619">
                  <a:moveTo>
                    <a:pt x="998220" y="0"/>
                  </a:moveTo>
                  <a:lnTo>
                    <a:pt x="975360" y="0"/>
                  </a:lnTo>
                  <a:lnTo>
                    <a:pt x="975360" y="7620"/>
                  </a:lnTo>
                  <a:lnTo>
                    <a:pt x="998220" y="7620"/>
                  </a:lnTo>
                  <a:lnTo>
                    <a:pt x="998220" y="0"/>
                  </a:lnTo>
                  <a:close/>
                </a:path>
                <a:path w="2156460" h="7619">
                  <a:moveTo>
                    <a:pt x="1028700" y="0"/>
                  </a:moveTo>
                  <a:lnTo>
                    <a:pt x="1005840" y="0"/>
                  </a:lnTo>
                  <a:lnTo>
                    <a:pt x="1005840" y="7620"/>
                  </a:lnTo>
                  <a:lnTo>
                    <a:pt x="1028700" y="7620"/>
                  </a:lnTo>
                  <a:lnTo>
                    <a:pt x="1028700" y="0"/>
                  </a:lnTo>
                  <a:close/>
                </a:path>
                <a:path w="2156460" h="7619">
                  <a:moveTo>
                    <a:pt x="1059180" y="0"/>
                  </a:moveTo>
                  <a:lnTo>
                    <a:pt x="1036320" y="0"/>
                  </a:lnTo>
                  <a:lnTo>
                    <a:pt x="1036320" y="7620"/>
                  </a:lnTo>
                  <a:lnTo>
                    <a:pt x="1059180" y="7620"/>
                  </a:lnTo>
                  <a:lnTo>
                    <a:pt x="1059180" y="0"/>
                  </a:lnTo>
                  <a:close/>
                </a:path>
                <a:path w="2156460" h="7619">
                  <a:moveTo>
                    <a:pt x="1089660" y="0"/>
                  </a:moveTo>
                  <a:lnTo>
                    <a:pt x="1066800" y="0"/>
                  </a:lnTo>
                  <a:lnTo>
                    <a:pt x="1066800" y="7620"/>
                  </a:lnTo>
                  <a:lnTo>
                    <a:pt x="1089660" y="7620"/>
                  </a:lnTo>
                  <a:lnTo>
                    <a:pt x="1089660" y="0"/>
                  </a:lnTo>
                  <a:close/>
                </a:path>
                <a:path w="2156460" h="7619">
                  <a:moveTo>
                    <a:pt x="1120140" y="0"/>
                  </a:moveTo>
                  <a:lnTo>
                    <a:pt x="1097280" y="0"/>
                  </a:lnTo>
                  <a:lnTo>
                    <a:pt x="1097280" y="7620"/>
                  </a:lnTo>
                  <a:lnTo>
                    <a:pt x="1120140" y="7620"/>
                  </a:lnTo>
                  <a:lnTo>
                    <a:pt x="1120140" y="0"/>
                  </a:lnTo>
                  <a:close/>
                </a:path>
                <a:path w="2156460" h="7619">
                  <a:moveTo>
                    <a:pt x="1150620" y="0"/>
                  </a:moveTo>
                  <a:lnTo>
                    <a:pt x="1127760" y="0"/>
                  </a:lnTo>
                  <a:lnTo>
                    <a:pt x="1127760" y="7620"/>
                  </a:lnTo>
                  <a:lnTo>
                    <a:pt x="1150620" y="7620"/>
                  </a:lnTo>
                  <a:lnTo>
                    <a:pt x="1150620" y="0"/>
                  </a:lnTo>
                  <a:close/>
                </a:path>
                <a:path w="2156460" h="7619">
                  <a:moveTo>
                    <a:pt x="1181100" y="0"/>
                  </a:moveTo>
                  <a:lnTo>
                    <a:pt x="1158240" y="0"/>
                  </a:lnTo>
                  <a:lnTo>
                    <a:pt x="1158240" y="7620"/>
                  </a:lnTo>
                  <a:lnTo>
                    <a:pt x="1181100" y="7620"/>
                  </a:lnTo>
                  <a:lnTo>
                    <a:pt x="1181100" y="0"/>
                  </a:lnTo>
                  <a:close/>
                </a:path>
                <a:path w="2156460" h="7619">
                  <a:moveTo>
                    <a:pt x="1211580" y="0"/>
                  </a:moveTo>
                  <a:lnTo>
                    <a:pt x="1188720" y="0"/>
                  </a:lnTo>
                  <a:lnTo>
                    <a:pt x="1188720" y="7620"/>
                  </a:lnTo>
                  <a:lnTo>
                    <a:pt x="1211580" y="7620"/>
                  </a:lnTo>
                  <a:lnTo>
                    <a:pt x="1211580" y="0"/>
                  </a:lnTo>
                  <a:close/>
                </a:path>
                <a:path w="2156460" h="7619">
                  <a:moveTo>
                    <a:pt x="1242060" y="0"/>
                  </a:moveTo>
                  <a:lnTo>
                    <a:pt x="1219200" y="0"/>
                  </a:lnTo>
                  <a:lnTo>
                    <a:pt x="1219200" y="7620"/>
                  </a:lnTo>
                  <a:lnTo>
                    <a:pt x="1242060" y="7620"/>
                  </a:lnTo>
                  <a:lnTo>
                    <a:pt x="1242060" y="0"/>
                  </a:lnTo>
                  <a:close/>
                </a:path>
                <a:path w="2156460" h="7619">
                  <a:moveTo>
                    <a:pt x="1272540" y="0"/>
                  </a:moveTo>
                  <a:lnTo>
                    <a:pt x="1249680" y="0"/>
                  </a:lnTo>
                  <a:lnTo>
                    <a:pt x="1249680" y="7620"/>
                  </a:lnTo>
                  <a:lnTo>
                    <a:pt x="1272540" y="7620"/>
                  </a:lnTo>
                  <a:lnTo>
                    <a:pt x="1272540" y="0"/>
                  </a:lnTo>
                  <a:close/>
                </a:path>
                <a:path w="2156460" h="7619">
                  <a:moveTo>
                    <a:pt x="1303007" y="0"/>
                  </a:moveTo>
                  <a:lnTo>
                    <a:pt x="1280160" y="0"/>
                  </a:lnTo>
                  <a:lnTo>
                    <a:pt x="1280160" y="7620"/>
                  </a:lnTo>
                  <a:lnTo>
                    <a:pt x="1303007" y="7620"/>
                  </a:lnTo>
                  <a:lnTo>
                    <a:pt x="1303007" y="0"/>
                  </a:lnTo>
                  <a:close/>
                </a:path>
                <a:path w="2156460" h="7619">
                  <a:moveTo>
                    <a:pt x="1333500" y="0"/>
                  </a:moveTo>
                  <a:lnTo>
                    <a:pt x="1310640" y="0"/>
                  </a:lnTo>
                  <a:lnTo>
                    <a:pt x="1310640" y="7620"/>
                  </a:lnTo>
                  <a:lnTo>
                    <a:pt x="1333500" y="7620"/>
                  </a:lnTo>
                  <a:lnTo>
                    <a:pt x="1333500" y="0"/>
                  </a:lnTo>
                  <a:close/>
                </a:path>
                <a:path w="2156460" h="7619">
                  <a:moveTo>
                    <a:pt x="1363980" y="0"/>
                  </a:moveTo>
                  <a:lnTo>
                    <a:pt x="1341107" y="0"/>
                  </a:lnTo>
                  <a:lnTo>
                    <a:pt x="1341107" y="7620"/>
                  </a:lnTo>
                  <a:lnTo>
                    <a:pt x="1363980" y="7620"/>
                  </a:lnTo>
                  <a:lnTo>
                    <a:pt x="1363980" y="0"/>
                  </a:lnTo>
                  <a:close/>
                </a:path>
                <a:path w="2156460" h="7619">
                  <a:moveTo>
                    <a:pt x="1394460" y="0"/>
                  </a:moveTo>
                  <a:lnTo>
                    <a:pt x="1371600" y="0"/>
                  </a:lnTo>
                  <a:lnTo>
                    <a:pt x="1371600" y="7620"/>
                  </a:lnTo>
                  <a:lnTo>
                    <a:pt x="1394460" y="7620"/>
                  </a:lnTo>
                  <a:lnTo>
                    <a:pt x="1394460" y="0"/>
                  </a:lnTo>
                  <a:close/>
                </a:path>
                <a:path w="2156460" h="7619">
                  <a:moveTo>
                    <a:pt x="1424940" y="0"/>
                  </a:moveTo>
                  <a:lnTo>
                    <a:pt x="1402080" y="0"/>
                  </a:lnTo>
                  <a:lnTo>
                    <a:pt x="1402080" y="7620"/>
                  </a:lnTo>
                  <a:lnTo>
                    <a:pt x="1424940" y="7620"/>
                  </a:lnTo>
                  <a:lnTo>
                    <a:pt x="1424940" y="0"/>
                  </a:lnTo>
                  <a:close/>
                </a:path>
                <a:path w="2156460" h="7619">
                  <a:moveTo>
                    <a:pt x="1455420" y="0"/>
                  </a:moveTo>
                  <a:lnTo>
                    <a:pt x="1432560" y="0"/>
                  </a:lnTo>
                  <a:lnTo>
                    <a:pt x="1432560" y="7620"/>
                  </a:lnTo>
                  <a:lnTo>
                    <a:pt x="1455420" y="7620"/>
                  </a:lnTo>
                  <a:lnTo>
                    <a:pt x="1455420" y="0"/>
                  </a:lnTo>
                  <a:close/>
                </a:path>
                <a:path w="2156460" h="7619">
                  <a:moveTo>
                    <a:pt x="1485900" y="0"/>
                  </a:moveTo>
                  <a:lnTo>
                    <a:pt x="1463040" y="0"/>
                  </a:lnTo>
                  <a:lnTo>
                    <a:pt x="1463040" y="7620"/>
                  </a:lnTo>
                  <a:lnTo>
                    <a:pt x="1485900" y="7620"/>
                  </a:lnTo>
                  <a:lnTo>
                    <a:pt x="1485900" y="0"/>
                  </a:lnTo>
                  <a:close/>
                </a:path>
                <a:path w="2156460" h="7619">
                  <a:moveTo>
                    <a:pt x="1516380" y="0"/>
                  </a:moveTo>
                  <a:lnTo>
                    <a:pt x="1493520" y="0"/>
                  </a:lnTo>
                  <a:lnTo>
                    <a:pt x="1493520" y="7620"/>
                  </a:lnTo>
                  <a:lnTo>
                    <a:pt x="1516380" y="7620"/>
                  </a:lnTo>
                  <a:lnTo>
                    <a:pt x="1516380" y="0"/>
                  </a:lnTo>
                  <a:close/>
                </a:path>
                <a:path w="2156460" h="7619">
                  <a:moveTo>
                    <a:pt x="1546860" y="0"/>
                  </a:moveTo>
                  <a:lnTo>
                    <a:pt x="1524000" y="0"/>
                  </a:lnTo>
                  <a:lnTo>
                    <a:pt x="1524000" y="7620"/>
                  </a:lnTo>
                  <a:lnTo>
                    <a:pt x="1546860" y="7620"/>
                  </a:lnTo>
                  <a:lnTo>
                    <a:pt x="1546860" y="0"/>
                  </a:lnTo>
                  <a:close/>
                </a:path>
                <a:path w="2156460" h="7619">
                  <a:moveTo>
                    <a:pt x="1577340" y="0"/>
                  </a:moveTo>
                  <a:lnTo>
                    <a:pt x="1554480" y="0"/>
                  </a:lnTo>
                  <a:lnTo>
                    <a:pt x="1554480" y="7620"/>
                  </a:lnTo>
                  <a:lnTo>
                    <a:pt x="1577340" y="7620"/>
                  </a:lnTo>
                  <a:lnTo>
                    <a:pt x="1577340" y="0"/>
                  </a:lnTo>
                  <a:close/>
                </a:path>
                <a:path w="2156460" h="7619">
                  <a:moveTo>
                    <a:pt x="1607820" y="0"/>
                  </a:moveTo>
                  <a:lnTo>
                    <a:pt x="1584960" y="0"/>
                  </a:lnTo>
                  <a:lnTo>
                    <a:pt x="1584960" y="7620"/>
                  </a:lnTo>
                  <a:lnTo>
                    <a:pt x="1607820" y="7620"/>
                  </a:lnTo>
                  <a:lnTo>
                    <a:pt x="1607820" y="0"/>
                  </a:lnTo>
                  <a:close/>
                </a:path>
                <a:path w="2156460" h="7619">
                  <a:moveTo>
                    <a:pt x="1638300" y="0"/>
                  </a:moveTo>
                  <a:lnTo>
                    <a:pt x="1615440" y="0"/>
                  </a:lnTo>
                  <a:lnTo>
                    <a:pt x="1615440" y="7620"/>
                  </a:lnTo>
                  <a:lnTo>
                    <a:pt x="1638300" y="7620"/>
                  </a:lnTo>
                  <a:lnTo>
                    <a:pt x="1638300" y="0"/>
                  </a:lnTo>
                  <a:close/>
                </a:path>
                <a:path w="2156460" h="7619">
                  <a:moveTo>
                    <a:pt x="1668780" y="0"/>
                  </a:moveTo>
                  <a:lnTo>
                    <a:pt x="1645920" y="0"/>
                  </a:lnTo>
                  <a:lnTo>
                    <a:pt x="1645920" y="7620"/>
                  </a:lnTo>
                  <a:lnTo>
                    <a:pt x="1668780" y="7620"/>
                  </a:lnTo>
                  <a:lnTo>
                    <a:pt x="1668780" y="0"/>
                  </a:lnTo>
                  <a:close/>
                </a:path>
                <a:path w="2156460" h="7619">
                  <a:moveTo>
                    <a:pt x="1699260" y="0"/>
                  </a:moveTo>
                  <a:lnTo>
                    <a:pt x="1676400" y="0"/>
                  </a:lnTo>
                  <a:lnTo>
                    <a:pt x="1676400" y="7620"/>
                  </a:lnTo>
                  <a:lnTo>
                    <a:pt x="1699260" y="7620"/>
                  </a:lnTo>
                  <a:lnTo>
                    <a:pt x="1699260" y="0"/>
                  </a:lnTo>
                  <a:close/>
                </a:path>
                <a:path w="2156460" h="7619">
                  <a:moveTo>
                    <a:pt x="1729740" y="0"/>
                  </a:moveTo>
                  <a:lnTo>
                    <a:pt x="1706880" y="0"/>
                  </a:lnTo>
                  <a:lnTo>
                    <a:pt x="1706880" y="7620"/>
                  </a:lnTo>
                  <a:lnTo>
                    <a:pt x="1729740" y="7620"/>
                  </a:lnTo>
                  <a:lnTo>
                    <a:pt x="1729740" y="0"/>
                  </a:lnTo>
                  <a:close/>
                </a:path>
                <a:path w="2156460" h="7619">
                  <a:moveTo>
                    <a:pt x="1760220" y="0"/>
                  </a:moveTo>
                  <a:lnTo>
                    <a:pt x="1737360" y="0"/>
                  </a:lnTo>
                  <a:lnTo>
                    <a:pt x="1737360" y="7620"/>
                  </a:lnTo>
                  <a:lnTo>
                    <a:pt x="1760220" y="7620"/>
                  </a:lnTo>
                  <a:lnTo>
                    <a:pt x="1760220" y="0"/>
                  </a:lnTo>
                  <a:close/>
                </a:path>
                <a:path w="2156460" h="7619">
                  <a:moveTo>
                    <a:pt x="1790700" y="0"/>
                  </a:moveTo>
                  <a:lnTo>
                    <a:pt x="1767840" y="0"/>
                  </a:lnTo>
                  <a:lnTo>
                    <a:pt x="1767840" y="7620"/>
                  </a:lnTo>
                  <a:lnTo>
                    <a:pt x="1790700" y="7620"/>
                  </a:lnTo>
                  <a:lnTo>
                    <a:pt x="1790700" y="0"/>
                  </a:lnTo>
                  <a:close/>
                </a:path>
                <a:path w="2156460" h="7619">
                  <a:moveTo>
                    <a:pt x="1821180" y="0"/>
                  </a:moveTo>
                  <a:lnTo>
                    <a:pt x="1798320" y="0"/>
                  </a:lnTo>
                  <a:lnTo>
                    <a:pt x="1798320" y="7620"/>
                  </a:lnTo>
                  <a:lnTo>
                    <a:pt x="1821180" y="7620"/>
                  </a:lnTo>
                  <a:lnTo>
                    <a:pt x="1821180" y="0"/>
                  </a:lnTo>
                  <a:close/>
                </a:path>
                <a:path w="2156460" h="7619">
                  <a:moveTo>
                    <a:pt x="1851660" y="0"/>
                  </a:moveTo>
                  <a:lnTo>
                    <a:pt x="1828800" y="0"/>
                  </a:lnTo>
                  <a:lnTo>
                    <a:pt x="1828800" y="7620"/>
                  </a:lnTo>
                  <a:lnTo>
                    <a:pt x="1851660" y="7620"/>
                  </a:lnTo>
                  <a:lnTo>
                    <a:pt x="1851660" y="0"/>
                  </a:lnTo>
                  <a:close/>
                </a:path>
                <a:path w="2156460" h="7619">
                  <a:moveTo>
                    <a:pt x="1882140" y="0"/>
                  </a:moveTo>
                  <a:lnTo>
                    <a:pt x="1859280" y="0"/>
                  </a:lnTo>
                  <a:lnTo>
                    <a:pt x="1859280" y="7620"/>
                  </a:lnTo>
                  <a:lnTo>
                    <a:pt x="1882140" y="7620"/>
                  </a:lnTo>
                  <a:lnTo>
                    <a:pt x="1882140" y="0"/>
                  </a:lnTo>
                  <a:close/>
                </a:path>
                <a:path w="2156460" h="7619">
                  <a:moveTo>
                    <a:pt x="1912620" y="0"/>
                  </a:moveTo>
                  <a:lnTo>
                    <a:pt x="1889760" y="0"/>
                  </a:lnTo>
                  <a:lnTo>
                    <a:pt x="1889760" y="7620"/>
                  </a:lnTo>
                  <a:lnTo>
                    <a:pt x="1912620" y="7620"/>
                  </a:lnTo>
                  <a:lnTo>
                    <a:pt x="1912620" y="0"/>
                  </a:lnTo>
                  <a:close/>
                </a:path>
                <a:path w="2156460" h="7619">
                  <a:moveTo>
                    <a:pt x="1943100" y="0"/>
                  </a:moveTo>
                  <a:lnTo>
                    <a:pt x="1920240" y="0"/>
                  </a:lnTo>
                  <a:lnTo>
                    <a:pt x="1920240" y="7620"/>
                  </a:lnTo>
                  <a:lnTo>
                    <a:pt x="1943100" y="7620"/>
                  </a:lnTo>
                  <a:lnTo>
                    <a:pt x="1943100" y="0"/>
                  </a:lnTo>
                  <a:close/>
                </a:path>
                <a:path w="2156460" h="7619">
                  <a:moveTo>
                    <a:pt x="1973580" y="0"/>
                  </a:moveTo>
                  <a:lnTo>
                    <a:pt x="1950720" y="0"/>
                  </a:lnTo>
                  <a:lnTo>
                    <a:pt x="1950720" y="7620"/>
                  </a:lnTo>
                  <a:lnTo>
                    <a:pt x="1973580" y="7620"/>
                  </a:lnTo>
                  <a:lnTo>
                    <a:pt x="1973580" y="0"/>
                  </a:lnTo>
                  <a:close/>
                </a:path>
                <a:path w="2156460" h="7619">
                  <a:moveTo>
                    <a:pt x="2004060" y="0"/>
                  </a:moveTo>
                  <a:lnTo>
                    <a:pt x="1981200" y="0"/>
                  </a:lnTo>
                  <a:lnTo>
                    <a:pt x="1981200" y="7620"/>
                  </a:lnTo>
                  <a:lnTo>
                    <a:pt x="2004060" y="7620"/>
                  </a:lnTo>
                  <a:lnTo>
                    <a:pt x="2004060" y="0"/>
                  </a:lnTo>
                  <a:close/>
                </a:path>
                <a:path w="2156460" h="7619">
                  <a:moveTo>
                    <a:pt x="2034540" y="0"/>
                  </a:moveTo>
                  <a:lnTo>
                    <a:pt x="2011680" y="0"/>
                  </a:lnTo>
                  <a:lnTo>
                    <a:pt x="2011680" y="7620"/>
                  </a:lnTo>
                  <a:lnTo>
                    <a:pt x="2034540" y="7620"/>
                  </a:lnTo>
                  <a:lnTo>
                    <a:pt x="2034540" y="0"/>
                  </a:lnTo>
                  <a:close/>
                </a:path>
                <a:path w="2156460" h="7619">
                  <a:moveTo>
                    <a:pt x="2065020" y="0"/>
                  </a:moveTo>
                  <a:lnTo>
                    <a:pt x="2042160" y="0"/>
                  </a:lnTo>
                  <a:lnTo>
                    <a:pt x="2042160" y="7620"/>
                  </a:lnTo>
                  <a:lnTo>
                    <a:pt x="2065020" y="7620"/>
                  </a:lnTo>
                  <a:lnTo>
                    <a:pt x="2065020" y="0"/>
                  </a:lnTo>
                  <a:close/>
                </a:path>
                <a:path w="2156460" h="7619">
                  <a:moveTo>
                    <a:pt x="2095500" y="0"/>
                  </a:moveTo>
                  <a:lnTo>
                    <a:pt x="2072640" y="0"/>
                  </a:lnTo>
                  <a:lnTo>
                    <a:pt x="2072640" y="7620"/>
                  </a:lnTo>
                  <a:lnTo>
                    <a:pt x="2095500" y="7620"/>
                  </a:lnTo>
                  <a:lnTo>
                    <a:pt x="2095500" y="0"/>
                  </a:lnTo>
                  <a:close/>
                </a:path>
                <a:path w="2156460" h="7619">
                  <a:moveTo>
                    <a:pt x="2125980" y="0"/>
                  </a:moveTo>
                  <a:lnTo>
                    <a:pt x="2103120" y="0"/>
                  </a:lnTo>
                  <a:lnTo>
                    <a:pt x="2103120" y="7620"/>
                  </a:lnTo>
                  <a:lnTo>
                    <a:pt x="2125980" y="7620"/>
                  </a:lnTo>
                  <a:lnTo>
                    <a:pt x="2125980" y="0"/>
                  </a:lnTo>
                  <a:close/>
                </a:path>
                <a:path w="2156460" h="7619">
                  <a:moveTo>
                    <a:pt x="2156460" y="0"/>
                  </a:moveTo>
                  <a:lnTo>
                    <a:pt x="2133600" y="0"/>
                  </a:lnTo>
                  <a:lnTo>
                    <a:pt x="2133600" y="7620"/>
                  </a:lnTo>
                  <a:lnTo>
                    <a:pt x="2156460" y="7620"/>
                  </a:lnTo>
                  <a:lnTo>
                    <a:pt x="2156460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>
              <a:endParaRPr>
                <a:latin typeface="Calibri (Body)" charset="0"/>
                <a:cs typeface="Calibri (Body)" charset="0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4098429" y="1376273"/>
              <a:ext cx="601980" cy="7620"/>
            </a:xfrm>
            <a:custGeom>
              <a:avLst/>
              <a:gdLst/>
              <a:ahLst/>
              <a:cxnLst/>
              <a:rect l="l" t="t" r="r" b="b"/>
              <a:pathLst>
                <a:path w="601979" h="7619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601979" h="7619">
                  <a:moveTo>
                    <a:pt x="5334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601979" h="7619">
                  <a:moveTo>
                    <a:pt x="8382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601979" h="7619">
                  <a:moveTo>
                    <a:pt x="11430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601979" h="7619">
                  <a:moveTo>
                    <a:pt x="14478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601979" h="7619">
                  <a:moveTo>
                    <a:pt x="17526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601979" h="7619">
                  <a:moveTo>
                    <a:pt x="20574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601979" h="7619">
                  <a:moveTo>
                    <a:pt x="23622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601979" h="7619">
                  <a:moveTo>
                    <a:pt x="26670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601979" h="7619">
                  <a:moveTo>
                    <a:pt x="29718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601979" h="7619">
                  <a:moveTo>
                    <a:pt x="32766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601979" h="7619">
                  <a:moveTo>
                    <a:pt x="35814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601979" h="7619">
                  <a:moveTo>
                    <a:pt x="38862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601979" h="7619">
                  <a:moveTo>
                    <a:pt x="41910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601979" h="7619">
                  <a:moveTo>
                    <a:pt x="44958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601979" h="7619">
                  <a:moveTo>
                    <a:pt x="48006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601979" h="7619">
                  <a:moveTo>
                    <a:pt x="51054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601979" h="7619">
                  <a:moveTo>
                    <a:pt x="54102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601979" h="7619">
                  <a:moveTo>
                    <a:pt x="57150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601979" h="7619">
                  <a:moveTo>
                    <a:pt x="60198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>
              <a:endParaRPr>
                <a:latin typeface="Calibri (Body)" charset="0"/>
                <a:cs typeface="Calibri (Body)" charset="0"/>
              </a:endParaRPr>
            </a:p>
          </p:txBody>
        </p:sp>
      </p:grpSp>
      <p:sp>
        <p:nvSpPr>
          <p:cNvPr id="83" name="object 83"/>
          <p:cNvSpPr/>
          <p:nvPr/>
        </p:nvSpPr>
        <p:spPr>
          <a:xfrm>
            <a:off x="53093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50982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02838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36652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9585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8870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8204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7505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6299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45584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4886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4187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34893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2790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2076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1377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0679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9472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8758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5964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5250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4551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3853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1948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1233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0535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332182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9138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8439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27757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7058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25852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5153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24439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3740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30423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264237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22343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21645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20930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19025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18327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17613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16914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1621612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15517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14819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14104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13406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12199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11501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10088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93898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992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7326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5405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4706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4008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59767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>
            <a:endParaRPr>
              <a:latin typeface="Calibri (Body)" charset="0"/>
              <a:cs typeface="Calibri (Body)" charset="0"/>
            </a:endParaRPr>
          </a:p>
        </p:txBody>
      </p:sp>
      <p:sp>
        <p:nvSpPr>
          <p:cNvPr id="142" name="object 142"/>
          <p:cNvSpPr txBox="1">
            <a:spLocks noGrp="1"/>
          </p:cNvSpPr>
          <p:nvPr>
            <p:ph type="title"/>
          </p:nvPr>
        </p:nvSpPr>
        <p:spPr>
          <a:xfrm>
            <a:off x="457200" y="609600"/>
            <a:ext cx="500189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 (Body)" charset="0"/>
                <a:cs typeface="Calibri (Body)" charset="0"/>
              </a:rPr>
              <a:t>ARDUINO</a:t>
            </a:r>
            <a:r>
              <a:rPr spc="-95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 (Body)" charset="0"/>
                <a:cs typeface="Calibri (Body)" charset="0"/>
              </a:rPr>
              <a:t> </a:t>
            </a: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 (Body)" charset="0"/>
                <a:cs typeface="Calibri (Body)" charset="0"/>
              </a:rPr>
              <a:t>UNO</a:t>
            </a:r>
            <a:endParaRPr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libri (Body)" charset="0"/>
              <a:cs typeface="Calibri (Body)" charset="0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856018" y="1552752"/>
            <a:ext cx="10491470" cy="4877435"/>
            <a:chOff x="856018" y="1552752"/>
            <a:chExt cx="10491470" cy="4877435"/>
          </a:xfrm>
        </p:grpSpPr>
        <p:sp>
          <p:nvSpPr>
            <p:cNvPr id="144" name="object 144"/>
            <p:cNvSpPr/>
            <p:nvPr/>
          </p:nvSpPr>
          <p:spPr>
            <a:xfrm>
              <a:off x="856018" y="1552752"/>
              <a:ext cx="10491470" cy="4877435"/>
            </a:xfrm>
            <a:custGeom>
              <a:avLst/>
              <a:gdLst/>
              <a:ahLst/>
              <a:cxnLst/>
              <a:rect l="l" t="t" r="r" b="b"/>
              <a:pathLst>
                <a:path w="10491470" h="4877435">
                  <a:moveTo>
                    <a:pt x="9266732" y="4877079"/>
                  </a:moveTo>
                  <a:lnTo>
                    <a:pt x="7831353" y="4877079"/>
                  </a:lnTo>
                  <a:lnTo>
                    <a:pt x="7591717" y="4603877"/>
                  </a:lnTo>
                  <a:lnTo>
                    <a:pt x="2353919" y="4603877"/>
                  </a:lnTo>
                  <a:lnTo>
                    <a:pt x="2113991" y="4875695"/>
                  </a:lnTo>
                  <a:lnTo>
                    <a:pt x="673290" y="4875695"/>
                  </a:lnTo>
                  <a:lnTo>
                    <a:pt x="433374" y="4603877"/>
                  </a:lnTo>
                  <a:lnTo>
                    <a:pt x="0" y="4603877"/>
                  </a:lnTo>
                  <a:lnTo>
                    <a:pt x="0" y="2641282"/>
                  </a:lnTo>
                  <a:lnTo>
                    <a:pt x="177596" y="2476017"/>
                  </a:lnTo>
                  <a:lnTo>
                    <a:pt x="177596" y="1808810"/>
                  </a:lnTo>
                  <a:lnTo>
                    <a:pt x="0" y="1643545"/>
                  </a:lnTo>
                  <a:lnTo>
                    <a:pt x="0" y="767333"/>
                  </a:lnTo>
                  <a:lnTo>
                    <a:pt x="767333" y="0"/>
                  </a:lnTo>
                  <a:lnTo>
                    <a:pt x="8910523" y="0"/>
                  </a:lnTo>
                  <a:lnTo>
                    <a:pt x="9017368" y="158432"/>
                  </a:lnTo>
                  <a:lnTo>
                    <a:pt x="9976866" y="158432"/>
                  </a:lnTo>
                  <a:lnTo>
                    <a:pt x="10083711" y="0"/>
                  </a:lnTo>
                  <a:lnTo>
                    <a:pt x="10491470" y="0"/>
                  </a:lnTo>
                  <a:lnTo>
                    <a:pt x="10491470" y="3836555"/>
                  </a:lnTo>
                  <a:lnTo>
                    <a:pt x="9724148" y="4603877"/>
                  </a:lnTo>
                  <a:lnTo>
                    <a:pt x="9506381" y="4603877"/>
                  </a:lnTo>
                  <a:lnTo>
                    <a:pt x="9266732" y="487707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>
                <a:latin typeface="Calibri (Body)" charset="0"/>
                <a:cs typeface="Calibri (Body)" charset="0"/>
              </a:endParaRPr>
            </a:p>
          </p:txBody>
        </p:sp>
        <p:sp>
          <p:nvSpPr>
            <p:cNvPr id="145" name="object 145"/>
            <p:cNvSpPr/>
            <p:nvPr/>
          </p:nvSpPr>
          <p:spPr>
            <a:xfrm>
              <a:off x="1382268" y="6124955"/>
              <a:ext cx="8900160" cy="304800"/>
            </a:xfrm>
            <a:custGeom>
              <a:avLst/>
              <a:gdLst/>
              <a:ahLst/>
              <a:cxnLst/>
              <a:rect l="l" t="t" r="r" b="b"/>
              <a:pathLst>
                <a:path w="8900160" h="304800">
                  <a:moveTo>
                    <a:pt x="589788" y="303276"/>
                  </a:moveTo>
                  <a:lnTo>
                    <a:pt x="324612" y="1524"/>
                  </a:lnTo>
                  <a:lnTo>
                    <a:pt x="0" y="1524"/>
                  </a:lnTo>
                  <a:lnTo>
                    <a:pt x="265176" y="303276"/>
                  </a:lnTo>
                  <a:lnTo>
                    <a:pt x="589788" y="303276"/>
                  </a:lnTo>
                  <a:close/>
                </a:path>
                <a:path w="8900160" h="304800">
                  <a:moveTo>
                    <a:pt x="1075944" y="301752"/>
                  </a:moveTo>
                  <a:lnTo>
                    <a:pt x="810768" y="0"/>
                  </a:lnTo>
                  <a:lnTo>
                    <a:pt x="484632" y="0"/>
                  </a:lnTo>
                  <a:lnTo>
                    <a:pt x="749808" y="301752"/>
                  </a:lnTo>
                  <a:lnTo>
                    <a:pt x="1075944" y="301752"/>
                  </a:lnTo>
                  <a:close/>
                </a:path>
                <a:path w="8900160" h="304800">
                  <a:moveTo>
                    <a:pt x="1546860" y="303276"/>
                  </a:moveTo>
                  <a:lnTo>
                    <a:pt x="1281684" y="1524"/>
                  </a:lnTo>
                  <a:lnTo>
                    <a:pt x="955548" y="1524"/>
                  </a:lnTo>
                  <a:lnTo>
                    <a:pt x="1220724" y="303276"/>
                  </a:lnTo>
                  <a:lnTo>
                    <a:pt x="1546860" y="303276"/>
                  </a:lnTo>
                  <a:close/>
                </a:path>
                <a:path w="8900160" h="304800">
                  <a:moveTo>
                    <a:pt x="7927848" y="1524"/>
                  </a:moveTo>
                  <a:lnTo>
                    <a:pt x="7592568" y="1524"/>
                  </a:lnTo>
                  <a:lnTo>
                    <a:pt x="7327392" y="304800"/>
                  </a:lnTo>
                  <a:lnTo>
                    <a:pt x="7661148" y="304800"/>
                  </a:lnTo>
                  <a:lnTo>
                    <a:pt x="7927848" y="1524"/>
                  </a:lnTo>
                  <a:close/>
                </a:path>
                <a:path w="8900160" h="304800">
                  <a:moveTo>
                    <a:pt x="8406384" y="1524"/>
                  </a:moveTo>
                  <a:lnTo>
                    <a:pt x="8072628" y="1524"/>
                  </a:lnTo>
                  <a:lnTo>
                    <a:pt x="7805928" y="304800"/>
                  </a:lnTo>
                  <a:lnTo>
                    <a:pt x="8141208" y="304800"/>
                  </a:lnTo>
                  <a:lnTo>
                    <a:pt x="8406384" y="1524"/>
                  </a:lnTo>
                  <a:close/>
                </a:path>
                <a:path w="8900160" h="304800">
                  <a:moveTo>
                    <a:pt x="8900160" y="1524"/>
                  </a:moveTo>
                  <a:lnTo>
                    <a:pt x="8566404" y="1524"/>
                  </a:lnTo>
                  <a:lnTo>
                    <a:pt x="8299704" y="304800"/>
                  </a:lnTo>
                  <a:lnTo>
                    <a:pt x="8633460" y="304800"/>
                  </a:lnTo>
                  <a:lnTo>
                    <a:pt x="8900160" y="1524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>
              <a:endParaRPr>
                <a:latin typeface="Calibri (Body)" charset="0"/>
                <a:cs typeface="Calibri (Body)" charset="0"/>
              </a:endParaRPr>
            </a:p>
          </p:txBody>
        </p:sp>
      </p:grpSp>
      <p:sp>
        <p:nvSpPr>
          <p:cNvPr id="146" name="object 146"/>
          <p:cNvSpPr txBox="1"/>
          <p:nvPr/>
        </p:nvSpPr>
        <p:spPr>
          <a:xfrm>
            <a:off x="6988809" y="1755775"/>
            <a:ext cx="3835400" cy="421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The board has ATmega328 microcontroller. It has  32kb flash memory and 2kb of SRAMand 1kb of  EEPROM.It has 20 pins of which 6 are analog input  pins and 14 (6 pins provides PWM voltage Jare  digital I/O pins.Input voltage is 6-20V and  operating voltage is 5V. We use pin 7 for 5V  supply and pin 8 asGround, as most of the  components work finewith</a:t>
            </a:r>
            <a:r>
              <a:rPr sz="2100" spc="-15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sz="21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SV.</a:t>
            </a:r>
            <a:endParaRPr sz="210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sp>
          <p:nvSpPr>
            <p:cNvPr id="148" name="object 148"/>
            <p:cNvSpPr/>
            <p:nvPr/>
          </p:nvSpPr>
          <p:spPr>
            <a:xfrm>
              <a:off x="10659414" y="915403"/>
              <a:ext cx="1293812" cy="131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alibri (Body)" charset="0"/>
                <a:cs typeface="Calibri (Body)" charset="0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1612392" y="1772411"/>
              <a:ext cx="5067300" cy="4197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latin typeface="Calibri (Body)" charset="0"/>
                <a:cs typeface="Calibri (Body)" charset="0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latin typeface="Calibri (Body)" charset="0"/>
                <a:cs typeface="Calibri (Body)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4170" y="1225296"/>
            <a:ext cx="7620" cy="2212340"/>
          </a:xfrm>
          <a:custGeom>
            <a:avLst/>
            <a:gdLst/>
            <a:ahLst/>
            <a:cxnLst/>
            <a:rect l="l" t="t" r="r" b="b"/>
            <a:pathLst>
              <a:path w="7620" h="2212340">
                <a:moveTo>
                  <a:pt x="0" y="2211755"/>
                </a:moveTo>
                <a:lnTo>
                  <a:pt x="7619" y="2211755"/>
                </a:lnTo>
                <a:lnTo>
                  <a:pt x="7619" y="0"/>
                </a:lnTo>
                <a:lnTo>
                  <a:pt x="0" y="0"/>
                </a:lnTo>
                <a:lnTo>
                  <a:pt x="0" y="2211755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54170" y="0"/>
            <a:ext cx="7620" cy="1117600"/>
          </a:xfrm>
          <a:custGeom>
            <a:avLst/>
            <a:gdLst/>
            <a:ahLst/>
            <a:cxnLst/>
            <a:rect l="l" t="t" r="r" b="b"/>
            <a:pathLst>
              <a:path w="7620" h="1117600">
                <a:moveTo>
                  <a:pt x="0" y="1117091"/>
                </a:moveTo>
                <a:lnTo>
                  <a:pt x="7619" y="1117091"/>
                </a:lnTo>
                <a:lnTo>
                  <a:pt x="7619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93971" y="1225296"/>
            <a:ext cx="7620" cy="2212340"/>
          </a:xfrm>
          <a:custGeom>
            <a:avLst/>
            <a:gdLst/>
            <a:ahLst/>
            <a:cxnLst/>
            <a:rect l="l" t="t" r="r" b="b"/>
            <a:pathLst>
              <a:path w="7620" h="2212340">
                <a:moveTo>
                  <a:pt x="0" y="2211755"/>
                </a:moveTo>
                <a:lnTo>
                  <a:pt x="7620" y="2211755"/>
                </a:lnTo>
                <a:lnTo>
                  <a:pt x="7620" y="0"/>
                </a:lnTo>
                <a:lnTo>
                  <a:pt x="0" y="0"/>
                </a:lnTo>
                <a:lnTo>
                  <a:pt x="0" y="2211755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971" y="0"/>
            <a:ext cx="7620" cy="1117600"/>
          </a:xfrm>
          <a:custGeom>
            <a:avLst/>
            <a:gdLst/>
            <a:ahLst/>
            <a:cxnLst/>
            <a:rect l="l" t="t" r="r" b="b"/>
            <a:pathLst>
              <a:path w="7620" h="1117600">
                <a:moveTo>
                  <a:pt x="0" y="1117091"/>
                </a:moveTo>
                <a:lnTo>
                  <a:pt x="7620" y="1117091"/>
                </a:lnTo>
                <a:lnTo>
                  <a:pt x="7620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29810" y="1225296"/>
            <a:ext cx="7620" cy="2212340"/>
          </a:xfrm>
          <a:custGeom>
            <a:avLst/>
            <a:gdLst/>
            <a:ahLst/>
            <a:cxnLst/>
            <a:rect l="l" t="t" r="r" b="b"/>
            <a:pathLst>
              <a:path w="7620" h="2212340">
                <a:moveTo>
                  <a:pt x="0" y="2211755"/>
                </a:moveTo>
                <a:lnTo>
                  <a:pt x="7620" y="2211755"/>
                </a:lnTo>
                <a:lnTo>
                  <a:pt x="7620" y="0"/>
                </a:lnTo>
                <a:lnTo>
                  <a:pt x="0" y="0"/>
                </a:lnTo>
                <a:lnTo>
                  <a:pt x="0" y="2211755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29810" y="0"/>
            <a:ext cx="7620" cy="1117600"/>
          </a:xfrm>
          <a:custGeom>
            <a:avLst/>
            <a:gdLst/>
            <a:ahLst/>
            <a:cxnLst/>
            <a:rect l="l" t="t" r="r" b="b"/>
            <a:pathLst>
              <a:path w="7620" h="1117600">
                <a:moveTo>
                  <a:pt x="0" y="1117091"/>
                </a:moveTo>
                <a:lnTo>
                  <a:pt x="7620" y="1117091"/>
                </a:lnTo>
                <a:lnTo>
                  <a:pt x="7620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6961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0941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872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02342" y="41010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02342" y="83802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2342" y="126989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02342" y="169781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02342" y="212968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02342" y="255760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02342" y="298947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4916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889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247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645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0439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74419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18002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1983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5963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97320" y="3868839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97320" y="429675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97320" y="472861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97320" y="515653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97320" y="558840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097320" y="601632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097320" y="644819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903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49943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097320" y="341715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4916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9889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4247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8645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30439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74419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18002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61983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05963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97320" y="41010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97320" y="83802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97320" y="126989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97320" y="169781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097320" y="212968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097320" y="255760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097320" y="298947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0903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49943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96299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402796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8386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511155" y="3868839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511155" y="429675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511155" y="472861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511155" y="515653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511155" y="558840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511155" y="601632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511155" y="644819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511155" y="341715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96299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402796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8386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511155" y="41010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511155" y="83802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511155" y="126989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511155" y="169781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511155" y="212968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511155" y="255760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511155" y="298947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88620" y="1117091"/>
            <a:ext cx="4396740" cy="195580"/>
          </a:xfrm>
          <a:custGeom>
            <a:avLst/>
            <a:gdLst/>
            <a:ahLst/>
            <a:cxnLst/>
            <a:rect l="l" t="t" r="r" b="b"/>
            <a:pathLst>
              <a:path w="4396740" h="195580">
                <a:moveTo>
                  <a:pt x="3282696" y="149352"/>
                </a:moveTo>
                <a:lnTo>
                  <a:pt x="144780" y="149352"/>
                </a:lnTo>
                <a:lnTo>
                  <a:pt x="0" y="195072"/>
                </a:lnTo>
                <a:lnTo>
                  <a:pt x="3136392" y="195072"/>
                </a:lnTo>
                <a:lnTo>
                  <a:pt x="3282696" y="149352"/>
                </a:lnTo>
                <a:close/>
              </a:path>
              <a:path w="4396740" h="195580">
                <a:moveTo>
                  <a:pt x="4396727" y="0"/>
                </a:moveTo>
                <a:lnTo>
                  <a:pt x="3089148" y="0"/>
                </a:lnTo>
                <a:lnTo>
                  <a:pt x="3089148" y="108204"/>
                </a:lnTo>
                <a:lnTo>
                  <a:pt x="4396727" y="108204"/>
                </a:lnTo>
                <a:lnTo>
                  <a:pt x="4396727" y="0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708029" y="902169"/>
            <a:ext cx="626224" cy="4987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980662" y="1253401"/>
            <a:ext cx="462440" cy="119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15059" y="257962"/>
            <a:ext cx="3017520" cy="7620"/>
          </a:xfrm>
          <a:custGeom>
            <a:avLst/>
            <a:gdLst/>
            <a:ahLst/>
            <a:cxnLst/>
            <a:rect l="l" t="t" r="r" b="b"/>
            <a:pathLst>
              <a:path w="3017520" h="7620">
                <a:moveTo>
                  <a:pt x="60960" y="0"/>
                </a:moveTo>
                <a:lnTo>
                  <a:pt x="0" y="0"/>
                </a:lnTo>
                <a:lnTo>
                  <a:pt x="0" y="7620"/>
                </a:lnTo>
                <a:lnTo>
                  <a:pt x="60960" y="7620"/>
                </a:lnTo>
                <a:lnTo>
                  <a:pt x="60960" y="0"/>
                </a:lnTo>
                <a:close/>
              </a:path>
              <a:path w="3017520" h="7620">
                <a:moveTo>
                  <a:pt x="91440" y="0"/>
                </a:moveTo>
                <a:lnTo>
                  <a:pt x="83820" y="0"/>
                </a:lnTo>
                <a:lnTo>
                  <a:pt x="83820" y="7620"/>
                </a:lnTo>
                <a:lnTo>
                  <a:pt x="91440" y="7620"/>
                </a:lnTo>
                <a:lnTo>
                  <a:pt x="91440" y="0"/>
                </a:lnTo>
                <a:close/>
              </a:path>
              <a:path w="3017520" h="7620">
                <a:moveTo>
                  <a:pt x="121920" y="0"/>
                </a:moveTo>
                <a:lnTo>
                  <a:pt x="114300" y="0"/>
                </a:lnTo>
                <a:lnTo>
                  <a:pt x="114300" y="7620"/>
                </a:lnTo>
                <a:lnTo>
                  <a:pt x="121920" y="7620"/>
                </a:lnTo>
                <a:lnTo>
                  <a:pt x="121920" y="0"/>
                </a:lnTo>
                <a:close/>
              </a:path>
              <a:path w="3017520" h="7620">
                <a:moveTo>
                  <a:pt x="205740" y="0"/>
                </a:moveTo>
                <a:lnTo>
                  <a:pt x="144780" y="0"/>
                </a:lnTo>
                <a:lnTo>
                  <a:pt x="144780" y="7620"/>
                </a:lnTo>
                <a:lnTo>
                  <a:pt x="205740" y="7620"/>
                </a:lnTo>
                <a:lnTo>
                  <a:pt x="205740" y="0"/>
                </a:lnTo>
                <a:close/>
              </a:path>
              <a:path w="3017520" h="7620">
                <a:moveTo>
                  <a:pt x="236220" y="0"/>
                </a:moveTo>
                <a:lnTo>
                  <a:pt x="228600" y="0"/>
                </a:lnTo>
                <a:lnTo>
                  <a:pt x="228600" y="7620"/>
                </a:lnTo>
                <a:lnTo>
                  <a:pt x="236220" y="7620"/>
                </a:lnTo>
                <a:lnTo>
                  <a:pt x="236220" y="0"/>
                </a:lnTo>
                <a:close/>
              </a:path>
              <a:path w="3017520" h="7620">
                <a:moveTo>
                  <a:pt x="266700" y="0"/>
                </a:moveTo>
                <a:lnTo>
                  <a:pt x="259080" y="0"/>
                </a:lnTo>
                <a:lnTo>
                  <a:pt x="259080" y="7620"/>
                </a:lnTo>
                <a:lnTo>
                  <a:pt x="266700" y="7620"/>
                </a:lnTo>
                <a:lnTo>
                  <a:pt x="266700" y="0"/>
                </a:lnTo>
                <a:close/>
              </a:path>
              <a:path w="3017520" h="7620">
                <a:moveTo>
                  <a:pt x="350520" y="0"/>
                </a:moveTo>
                <a:lnTo>
                  <a:pt x="289560" y="0"/>
                </a:lnTo>
                <a:lnTo>
                  <a:pt x="289560" y="7620"/>
                </a:lnTo>
                <a:lnTo>
                  <a:pt x="350520" y="7620"/>
                </a:lnTo>
                <a:lnTo>
                  <a:pt x="350520" y="0"/>
                </a:lnTo>
                <a:close/>
              </a:path>
              <a:path w="3017520" h="7620">
                <a:moveTo>
                  <a:pt x="381000" y="0"/>
                </a:moveTo>
                <a:lnTo>
                  <a:pt x="373380" y="0"/>
                </a:lnTo>
                <a:lnTo>
                  <a:pt x="373380" y="7620"/>
                </a:lnTo>
                <a:lnTo>
                  <a:pt x="381000" y="7620"/>
                </a:lnTo>
                <a:lnTo>
                  <a:pt x="381000" y="0"/>
                </a:lnTo>
                <a:close/>
              </a:path>
              <a:path w="3017520" h="7620">
                <a:moveTo>
                  <a:pt x="411480" y="0"/>
                </a:moveTo>
                <a:lnTo>
                  <a:pt x="403860" y="0"/>
                </a:lnTo>
                <a:lnTo>
                  <a:pt x="403860" y="7620"/>
                </a:lnTo>
                <a:lnTo>
                  <a:pt x="411480" y="7620"/>
                </a:lnTo>
                <a:lnTo>
                  <a:pt x="411480" y="0"/>
                </a:lnTo>
                <a:close/>
              </a:path>
              <a:path w="3017520" h="7620">
                <a:moveTo>
                  <a:pt x="495300" y="0"/>
                </a:moveTo>
                <a:lnTo>
                  <a:pt x="434340" y="0"/>
                </a:lnTo>
                <a:lnTo>
                  <a:pt x="434340" y="7620"/>
                </a:lnTo>
                <a:lnTo>
                  <a:pt x="495300" y="7620"/>
                </a:lnTo>
                <a:lnTo>
                  <a:pt x="495300" y="0"/>
                </a:lnTo>
                <a:close/>
              </a:path>
              <a:path w="3017520" h="7620">
                <a:moveTo>
                  <a:pt x="525780" y="0"/>
                </a:moveTo>
                <a:lnTo>
                  <a:pt x="518160" y="0"/>
                </a:lnTo>
                <a:lnTo>
                  <a:pt x="518160" y="7620"/>
                </a:lnTo>
                <a:lnTo>
                  <a:pt x="525780" y="7620"/>
                </a:lnTo>
                <a:lnTo>
                  <a:pt x="525780" y="0"/>
                </a:lnTo>
                <a:close/>
              </a:path>
              <a:path w="3017520" h="7620">
                <a:moveTo>
                  <a:pt x="556260" y="0"/>
                </a:moveTo>
                <a:lnTo>
                  <a:pt x="548640" y="0"/>
                </a:lnTo>
                <a:lnTo>
                  <a:pt x="548640" y="7620"/>
                </a:lnTo>
                <a:lnTo>
                  <a:pt x="556260" y="7620"/>
                </a:lnTo>
                <a:lnTo>
                  <a:pt x="556260" y="0"/>
                </a:lnTo>
                <a:close/>
              </a:path>
              <a:path w="3017520" h="7620">
                <a:moveTo>
                  <a:pt x="640080" y="0"/>
                </a:moveTo>
                <a:lnTo>
                  <a:pt x="579120" y="0"/>
                </a:lnTo>
                <a:lnTo>
                  <a:pt x="579120" y="7620"/>
                </a:lnTo>
                <a:lnTo>
                  <a:pt x="640080" y="7620"/>
                </a:lnTo>
                <a:lnTo>
                  <a:pt x="640080" y="0"/>
                </a:lnTo>
                <a:close/>
              </a:path>
              <a:path w="3017520" h="7620">
                <a:moveTo>
                  <a:pt x="670560" y="0"/>
                </a:moveTo>
                <a:lnTo>
                  <a:pt x="662940" y="0"/>
                </a:lnTo>
                <a:lnTo>
                  <a:pt x="662940" y="7620"/>
                </a:lnTo>
                <a:lnTo>
                  <a:pt x="670560" y="7620"/>
                </a:lnTo>
                <a:lnTo>
                  <a:pt x="670560" y="0"/>
                </a:lnTo>
                <a:close/>
              </a:path>
              <a:path w="3017520" h="7620">
                <a:moveTo>
                  <a:pt x="701040" y="0"/>
                </a:moveTo>
                <a:lnTo>
                  <a:pt x="693420" y="0"/>
                </a:lnTo>
                <a:lnTo>
                  <a:pt x="693420" y="7620"/>
                </a:lnTo>
                <a:lnTo>
                  <a:pt x="701040" y="7620"/>
                </a:lnTo>
                <a:lnTo>
                  <a:pt x="701040" y="0"/>
                </a:lnTo>
                <a:close/>
              </a:path>
              <a:path w="3017520" h="7620">
                <a:moveTo>
                  <a:pt x="784860" y="0"/>
                </a:moveTo>
                <a:lnTo>
                  <a:pt x="723900" y="0"/>
                </a:lnTo>
                <a:lnTo>
                  <a:pt x="723900" y="7620"/>
                </a:lnTo>
                <a:lnTo>
                  <a:pt x="784860" y="7620"/>
                </a:lnTo>
                <a:lnTo>
                  <a:pt x="784860" y="0"/>
                </a:lnTo>
                <a:close/>
              </a:path>
              <a:path w="3017520" h="7620">
                <a:moveTo>
                  <a:pt x="815340" y="0"/>
                </a:moveTo>
                <a:lnTo>
                  <a:pt x="807720" y="0"/>
                </a:lnTo>
                <a:lnTo>
                  <a:pt x="807720" y="7620"/>
                </a:lnTo>
                <a:lnTo>
                  <a:pt x="815340" y="7620"/>
                </a:lnTo>
                <a:lnTo>
                  <a:pt x="815340" y="0"/>
                </a:lnTo>
                <a:close/>
              </a:path>
              <a:path w="3017520" h="7620">
                <a:moveTo>
                  <a:pt x="845820" y="0"/>
                </a:moveTo>
                <a:lnTo>
                  <a:pt x="838200" y="0"/>
                </a:lnTo>
                <a:lnTo>
                  <a:pt x="838200" y="7620"/>
                </a:lnTo>
                <a:lnTo>
                  <a:pt x="845820" y="7620"/>
                </a:lnTo>
                <a:lnTo>
                  <a:pt x="845820" y="0"/>
                </a:lnTo>
                <a:close/>
              </a:path>
              <a:path w="3017520" h="7620">
                <a:moveTo>
                  <a:pt x="929640" y="0"/>
                </a:moveTo>
                <a:lnTo>
                  <a:pt x="868680" y="0"/>
                </a:lnTo>
                <a:lnTo>
                  <a:pt x="868680" y="7620"/>
                </a:lnTo>
                <a:lnTo>
                  <a:pt x="929640" y="7620"/>
                </a:lnTo>
                <a:lnTo>
                  <a:pt x="929640" y="0"/>
                </a:lnTo>
                <a:close/>
              </a:path>
              <a:path w="3017520" h="7620">
                <a:moveTo>
                  <a:pt x="960120" y="0"/>
                </a:moveTo>
                <a:lnTo>
                  <a:pt x="952500" y="0"/>
                </a:lnTo>
                <a:lnTo>
                  <a:pt x="952500" y="7620"/>
                </a:lnTo>
                <a:lnTo>
                  <a:pt x="960120" y="7620"/>
                </a:lnTo>
                <a:lnTo>
                  <a:pt x="960120" y="0"/>
                </a:lnTo>
                <a:close/>
              </a:path>
              <a:path w="3017520" h="7620">
                <a:moveTo>
                  <a:pt x="990600" y="0"/>
                </a:moveTo>
                <a:lnTo>
                  <a:pt x="982980" y="0"/>
                </a:lnTo>
                <a:lnTo>
                  <a:pt x="982980" y="7620"/>
                </a:lnTo>
                <a:lnTo>
                  <a:pt x="990600" y="7620"/>
                </a:lnTo>
                <a:lnTo>
                  <a:pt x="990600" y="0"/>
                </a:lnTo>
                <a:close/>
              </a:path>
              <a:path w="3017520" h="7620">
                <a:moveTo>
                  <a:pt x="1074420" y="0"/>
                </a:moveTo>
                <a:lnTo>
                  <a:pt x="1013460" y="0"/>
                </a:lnTo>
                <a:lnTo>
                  <a:pt x="1013460" y="7620"/>
                </a:lnTo>
                <a:lnTo>
                  <a:pt x="1074420" y="7620"/>
                </a:lnTo>
                <a:lnTo>
                  <a:pt x="1074420" y="0"/>
                </a:lnTo>
                <a:close/>
              </a:path>
              <a:path w="3017520" h="7620">
                <a:moveTo>
                  <a:pt x="1104900" y="0"/>
                </a:moveTo>
                <a:lnTo>
                  <a:pt x="1097280" y="0"/>
                </a:lnTo>
                <a:lnTo>
                  <a:pt x="1097280" y="7620"/>
                </a:lnTo>
                <a:lnTo>
                  <a:pt x="1104900" y="7620"/>
                </a:lnTo>
                <a:lnTo>
                  <a:pt x="1104900" y="0"/>
                </a:lnTo>
                <a:close/>
              </a:path>
              <a:path w="3017520" h="7620">
                <a:moveTo>
                  <a:pt x="1135380" y="0"/>
                </a:moveTo>
                <a:lnTo>
                  <a:pt x="1127760" y="0"/>
                </a:lnTo>
                <a:lnTo>
                  <a:pt x="1127760" y="7620"/>
                </a:lnTo>
                <a:lnTo>
                  <a:pt x="1135380" y="7620"/>
                </a:lnTo>
                <a:lnTo>
                  <a:pt x="1135380" y="0"/>
                </a:lnTo>
                <a:close/>
              </a:path>
              <a:path w="3017520" h="7620">
                <a:moveTo>
                  <a:pt x="1219200" y="0"/>
                </a:moveTo>
                <a:lnTo>
                  <a:pt x="1158240" y="0"/>
                </a:lnTo>
                <a:lnTo>
                  <a:pt x="1158240" y="7620"/>
                </a:lnTo>
                <a:lnTo>
                  <a:pt x="1219200" y="7620"/>
                </a:lnTo>
                <a:lnTo>
                  <a:pt x="1219200" y="0"/>
                </a:lnTo>
                <a:close/>
              </a:path>
              <a:path w="3017520" h="7620">
                <a:moveTo>
                  <a:pt x="1249680" y="0"/>
                </a:moveTo>
                <a:lnTo>
                  <a:pt x="1242060" y="0"/>
                </a:lnTo>
                <a:lnTo>
                  <a:pt x="1242060" y="7620"/>
                </a:lnTo>
                <a:lnTo>
                  <a:pt x="1249680" y="7620"/>
                </a:lnTo>
                <a:lnTo>
                  <a:pt x="1249680" y="0"/>
                </a:lnTo>
                <a:close/>
              </a:path>
              <a:path w="3017520" h="7620">
                <a:moveTo>
                  <a:pt x="1280160" y="0"/>
                </a:moveTo>
                <a:lnTo>
                  <a:pt x="1272540" y="0"/>
                </a:lnTo>
                <a:lnTo>
                  <a:pt x="1272540" y="7620"/>
                </a:lnTo>
                <a:lnTo>
                  <a:pt x="1280160" y="7620"/>
                </a:lnTo>
                <a:lnTo>
                  <a:pt x="1280160" y="0"/>
                </a:lnTo>
                <a:close/>
              </a:path>
              <a:path w="3017520" h="7620">
                <a:moveTo>
                  <a:pt x="1363980" y="0"/>
                </a:moveTo>
                <a:lnTo>
                  <a:pt x="1303020" y="0"/>
                </a:lnTo>
                <a:lnTo>
                  <a:pt x="1303020" y="7620"/>
                </a:lnTo>
                <a:lnTo>
                  <a:pt x="1363980" y="7620"/>
                </a:lnTo>
                <a:lnTo>
                  <a:pt x="1363980" y="0"/>
                </a:lnTo>
                <a:close/>
              </a:path>
              <a:path w="3017520" h="7620">
                <a:moveTo>
                  <a:pt x="1394460" y="0"/>
                </a:moveTo>
                <a:lnTo>
                  <a:pt x="1386840" y="0"/>
                </a:lnTo>
                <a:lnTo>
                  <a:pt x="1386840" y="7620"/>
                </a:lnTo>
                <a:lnTo>
                  <a:pt x="1394460" y="7620"/>
                </a:lnTo>
                <a:lnTo>
                  <a:pt x="1394460" y="0"/>
                </a:lnTo>
                <a:close/>
              </a:path>
              <a:path w="3017520" h="7620">
                <a:moveTo>
                  <a:pt x="1424940" y="0"/>
                </a:moveTo>
                <a:lnTo>
                  <a:pt x="1417320" y="0"/>
                </a:lnTo>
                <a:lnTo>
                  <a:pt x="1417320" y="7620"/>
                </a:lnTo>
                <a:lnTo>
                  <a:pt x="1424940" y="7620"/>
                </a:lnTo>
                <a:lnTo>
                  <a:pt x="1424940" y="0"/>
                </a:lnTo>
                <a:close/>
              </a:path>
              <a:path w="3017520" h="7620">
                <a:moveTo>
                  <a:pt x="1508760" y="0"/>
                </a:moveTo>
                <a:lnTo>
                  <a:pt x="1447800" y="0"/>
                </a:lnTo>
                <a:lnTo>
                  <a:pt x="1447800" y="7620"/>
                </a:lnTo>
                <a:lnTo>
                  <a:pt x="1508760" y="7620"/>
                </a:lnTo>
                <a:lnTo>
                  <a:pt x="1508760" y="0"/>
                </a:lnTo>
                <a:close/>
              </a:path>
              <a:path w="3017520" h="7620">
                <a:moveTo>
                  <a:pt x="1539240" y="0"/>
                </a:moveTo>
                <a:lnTo>
                  <a:pt x="1531620" y="0"/>
                </a:lnTo>
                <a:lnTo>
                  <a:pt x="1531620" y="7620"/>
                </a:lnTo>
                <a:lnTo>
                  <a:pt x="1539240" y="7620"/>
                </a:lnTo>
                <a:lnTo>
                  <a:pt x="1539240" y="0"/>
                </a:lnTo>
                <a:close/>
              </a:path>
              <a:path w="3017520" h="7620">
                <a:moveTo>
                  <a:pt x="1569720" y="0"/>
                </a:moveTo>
                <a:lnTo>
                  <a:pt x="1562100" y="0"/>
                </a:lnTo>
                <a:lnTo>
                  <a:pt x="1562100" y="7620"/>
                </a:lnTo>
                <a:lnTo>
                  <a:pt x="1569720" y="7620"/>
                </a:lnTo>
                <a:lnTo>
                  <a:pt x="1569720" y="0"/>
                </a:lnTo>
                <a:close/>
              </a:path>
              <a:path w="3017520" h="7620">
                <a:moveTo>
                  <a:pt x="1653540" y="0"/>
                </a:moveTo>
                <a:lnTo>
                  <a:pt x="1592580" y="0"/>
                </a:lnTo>
                <a:lnTo>
                  <a:pt x="1592580" y="7620"/>
                </a:lnTo>
                <a:lnTo>
                  <a:pt x="1653540" y="7620"/>
                </a:lnTo>
                <a:lnTo>
                  <a:pt x="1653540" y="0"/>
                </a:lnTo>
                <a:close/>
              </a:path>
              <a:path w="3017520" h="7620">
                <a:moveTo>
                  <a:pt x="1684020" y="0"/>
                </a:moveTo>
                <a:lnTo>
                  <a:pt x="1676400" y="0"/>
                </a:lnTo>
                <a:lnTo>
                  <a:pt x="1676400" y="7620"/>
                </a:lnTo>
                <a:lnTo>
                  <a:pt x="1684020" y="7620"/>
                </a:lnTo>
                <a:lnTo>
                  <a:pt x="1684020" y="0"/>
                </a:lnTo>
                <a:close/>
              </a:path>
              <a:path w="3017520" h="7620">
                <a:moveTo>
                  <a:pt x="1714500" y="0"/>
                </a:moveTo>
                <a:lnTo>
                  <a:pt x="1706880" y="0"/>
                </a:lnTo>
                <a:lnTo>
                  <a:pt x="1706880" y="7620"/>
                </a:lnTo>
                <a:lnTo>
                  <a:pt x="1714500" y="7620"/>
                </a:lnTo>
                <a:lnTo>
                  <a:pt x="1714500" y="0"/>
                </a:lnTo>
                <a:close/>
              </a:path>
              <a:path w="3017520" h="7620">
                <a:moveTo>
                  <a:pt x="1798320" y="0"/>
                </a:moveTo>
                <a:lnTo>
                  <a:pt x="1737360" y="0"/>
                </a:lnTo>
                <a:lnTo>
                  <a:pt x="1737360" y="7620"/>
                </a:lnTo>
                <a:lnTo>
                  <a:pt x="1798320" y="7620"/>
                </a:lnTo>
                <a:lnTo>
                  <a:pt x="1798320" y="0"/>
                </a:lnTo>
                <a:close/>
              </a:path>
              <a:path w="3017520" h="7620">
                <a:moveTo>
                  <a:pt x="1828800" y="0"/>
                </a:moveTo>
                <a:lnTo>
                  <a:pt x="1821180" y="0"/>
                </a:lnTo>
                <a:lnTo>
                  <a:pt x="1821180" y="7620"/>
                </a:lnTo>
                <a:lnTo>
                  <a:pt x="1828800" y="7620"/>
                </a:lnTo>
                <a:lnTo>
                  <a:pt x="1828800" y="0"/>
                </a:lnTo>
                <a:close/>
              </a:path>
              <a:path w="3017520" h="7620">
                <a:moveTo>
                  <a:pt x="1859280" y="0"/>
                </a:moveTo>
                <a:lnTo>
                  <a:pt x="1851660" y="0"/>
                </a:lnTo>
                <a:lnTo>
                  <a:pt x="1851660" y="7620"/>
                </a:lnTo>
                <a:lnTo>
                  <a:pt x="1859280" y="7620"/>
                </a:lnTo>
                <a:lnTo>
                  <a:pt x="1859280" y="0"/>
                </a:lnTo>
                <a:close/>
              </a:path>
              <a:path w="3017520" h="7620">
                <a:moveTo>
                  <a:pt x="1943100" y="0"/>
                </a:moveTo>
                <a:lnTo>
                  <a:pt x="1882140" y="0"/>
                </a:lnTo>
                <a:lnTo>
                  <a:pt x="1882140" y="7620"/>
                </a:lnTo>
                <a:lnTo>
                  <a:pt x="1943100" y="7620"/>
                </a:lnTo>
                <a:lnTo>
                  <a:pt x="1943100" y="0"/>
                </a:lnTo>
                <a:close/>
              </a:path>
              <a:path w="3017520" h="7620">
                <a:moveTo>
                  <a:pt x="1973567" y="0"/>
                </a:moveTo>
                <a:lnTo>
                  <a:pt x="1965960" y="0"/>
                </a:lnTo>
                <a:lnTo>
                  <a:pt x="1965960" y="7620"/>
                </a:lnTo>
                <a:lnTo>
                  <a:pt x="1973567" y="7620"/>
                </a:lnTo>
                <a:lnTo>
                  <a:pt x="1973567" y="0"/>
                </a:lnTo>
                <a:close/>
              </a:path>
              <a:path w="3017520" h="7620">
                <a:moveTo>
                  <a:pt x="2004060" y="0"/>
                </a:moveTo>
                <a:lnTo>
                  <a:pt x="1996440" y="0"/>
                </a:lnTo>
                <a:lnTo>
                  <a:pt x="1996440" y="7620"/>
                </a:lnTo>
                <a:lnTo>
                  <a:pt x="2004060" y="7620"/>
                </a:lnTo>
                <a:lnTo>
                  <a:pt x="2004060" y="0"/>
                </a:lnTo>
                <a:close/>
              </a:path>
              <a:path w="3017520" h="7620">
                <a:moveTo>
                  <a:pt x="2087880" y="0"/>
                </a:moveTo>
                <a:lnTo>
                  <a:pt x="2026920" y="0"/>
                </a:lnTo>
                <a:lnTo>
                  <a:pt x="2026920" y="7620"/>
                </a:lnTo>
                <a:lnTo>
                  <a:pt x="2087880" y="7620"/>
                </a:lnTo>
                <a:lnTo>
                  <a:pt x="2087880" y="0"/>
                </a:lnTo>
                <a:close/>
              </a:path>
              <a:path w="3017520" h="7620">
                <a:moveTo>
                  <a:pt x="2118360" y="0"/>
                </a:moveTo>
                <a:lnTo>
                  <a:pt x="2110740" y="0"/>
                </a:lnTo>
                <a:lnTo>
                  <a:pt x="2110740" y="7620"/>
                </a:lnTo>
                <a:lnTo>
                  <a:pt x="2118360" y="7620"/>
                </a:lnTo>
                <a:lnTo>
                  <a:pt x="2118360" y="0"/>
                </a:lnTo>
                <a:close/>
              </a:path>
              <a:path w="3017520" h="7620">
                <a:moveTo>
                  <a:pt x="2148840" y="0"/>
                </a:moveTo>
                <a:lnTo>
                  <a:pt x="2141220" y="0"/>
                </a:lnTo>
                <a:lnTo>
                  <a:pt x="2141220" y="7620"/>
                </a:lnTo>
                <a:lnTo>
                  <a:pt x="2148840" y="7620"/>
                </a:lnTo>
                <a:lnTo>
                  <a:pt x="2148840" y="0"/>
                </a:lnTo>
                <a:close/>
              </a:path>
              <a:path w="3017520" h="7620">
                <a:moveTo>
                  <a:pt x="2232660" y="0"/>
                </a:moveTo>
                <a:lnTo>
                  <a:pt x="2171700" y="0"/>
                </a:lnTo>
                <a:lnTo>
                  <a:pt x="2171700" y="7620"/>
                </a:lnTo>
                <a:lnTo>
                  <a:pt x="2232660" y="7620"/>
                </a:lnTo>
                <a:lnTo>
                  <a:pt x="2232660" y="0"/>
                </a:lnTo>
                <a:close/>
              </a:path>
              <a:path w="3017520" h="7620">
                <a:moveTo>
                  <a:pt x="2263140" y="0"/>
                </a:moveTo>
                <a:lnTo>
                  <a:pt x="2255520" y="0"/>
                </a:lnTo>
                <a:lnTo>
                  <a:pt x="2255520" y="7620"/>
                </a:lnTo>
                <a:lnTo>
                  <a:pt x="2263140" y="7620"/>
                </a:lnTo>
                <a:lnTo>
                  <a:pt x="2263140" y="0"/>
                </a:lnTo>
                <a:close/>
              </a:path>
              <a:path w="3017520" h="7620">
                <a:moveTo>
                  <a:pt x="2293620" y="0"/>
                </a:moveTo>
                <a:lnTo>
                  <a:pt x="2286000" y="0"/>
                </a:lnTo>
                <a:lnTo>
                  <a:pt x="2286000" y="7620"/>
                </a:lnTo>
                <a:lnTo>
                  <a:pt x="2293620" y="7620"/>
                </a:lnTo>
                <a:lnTo>
                  <a:pt x="2293620" y="0"/>
                </a:lnTo>
                <a:close/>
              </a:path>
              <a:path w="3017520" h="7620">
                <a:moveTo>
                  <a:pt x="2377440" y="0"/>
                </a:moveTo>
                <a:lnTo>
                  <a:pt x="2316480" y="0"/>
                </a:lnTo>
                <a:lnTo>
                  <a:pt x="2316480" y="7620"/>
                </a:lnTo>
                <a:lnTo>
                  <a:pt x="2377440" y="7620"/>
                </a:lnTo>
                <a:lnTo>
                  <a:pt x="2377440" y="0"/>
                </a:lnTo>
                <a:close/>
              </a:path>
              <a:path w="3017520" h="7620">
                <a:moveTo>
                  <a:pt x="2407920" y="0"/>
                </a:moveTo>
                <a:lnTo>
                  <a:pt x="2400300" y="0"/>
                </a:lnTo>
                <a:lnTo>
                  <a:pt x="2400300" y="7620"/>
                </a:lnTo>
                <a:lnTo>
                  <a:pt x="2407920" y="7620"/>
                </a:lnTo>
                <a:lnTo>
                  <a:pt x="2407920" y="0"/>
                </a:lnTo>
                <a:close/>
              </a:path>
              <a:path w="3017520" h="7620">
                <a:moveTo>
                  <a:pt x="2438400" y="0"/>
                </a:moveTo>
                <a:lnTo>
                  <a:pt x="2430780" y="0"/>
                </a:lnTo>
                <a:lnTo>
                  <a:pt x="2430780" y="7620"/>
                </a:lnTo>
                <a:lnTo>
                  <a:pt x="2438400" y="7620"/>
                </a:lnTo>
                <a:lnTo>
                  <a:pt x="2438400" y="0"/>
                </a:lnTo>
                <a:close/>
              </a:path>
              <a:path w="3017520" h="7620">
                <a:moveTo>
                  <a:pt x="2522220" y="0"/>
                </a:moveTo>
                <a:lnTo>
                  <a:pt x="2461260" y="0"/>
                </a:lnTo>
                <a:lnTo>
                  <a:pt x="2461260" y="7620"/>
                </a:lnTo>
                <a:lnTo>
                  <a:pt x="2522220" y="7620"/>
                </a:lnTo>
                <a:lnTo>
                  <a:pt x="2522220" y="0"/>
                </a:lnTo>
                <a:close/>
              </a:path>
              <a:path w="3017520" h="7620">
                <a:moveTo>
                  <a:pt x="2552700" y="0"/>
                </a:moveTo>
                <a:lnTo>
                  <a:pt x="2545080" y="0"/>
                </a:lnTo>
                <a:lnTo>
                  <a:pt x="2545080" y="7620"/>
                </a:lnTo>
                <a:lnTo>
                  <a:pt x="2552700" y="7620"/>
                </a:lnTo>
                <a:lnTo>
                  <a:pt x="2552700" y="0"/>
                </a:lnTo>
                <a:close/>
              </a:path>
              <a:path w="3017520" h="7620">
                <a:moveTo>
                  <a:pt x="2583180" y="0"/>
                </a:moveTo>
                <a:lnTo>
                  <a:pt x="2575560" y="0"/>
                </a:lnTo>
                <a:lnTo>
                  <a:pt x="2575560" y="7620"/>
                </a:lnTo>
                <a:lnTo>
                  <a:pt x="2583180" y="7620"/>
                </a:lnTo>
                <a:lnTo>
                  <a:pt x="2583180" y="0"/>
                </a:lnTo>
                <a:close/>
              </a:path>
              <a:path w="3017520" h="7620">
                <a:moveTo>
                  <a:pt x="2667000" y="0"/>
                </a:moveTo>
                <a:lnTo>
                  <a:pt x="2606040" y="0"/>
                </a:lnTo>
                <a:lnTo>
                  <a:pt x="2606040" y="7620"/>
                </a:lnTo>
                <a:lnTo>
                  <a:pt x="2667000" y="7620"/>
                </a:lnTo>
                <a:lnTo>
                  <a:pt x="2667000" y="0"/>
                </a:lnTo>
                <a:close/>
              </a:path>
              <a:path w="3017520" h="7620">
                <a:moveTo>
                  <a:pt x="2697480" y="0"/>
                </a:moveTo>
                <a:lnTo>
                  <a:pt x="2689860" y="0"/>
                </a:lnTo>
                <a:lnTo>
                  <a:pt x="2689860" y="7620"/>
                </a:lnTo>
                <a:lnTo>
                  <a:pt x="2697480" y="7620"/>
                </a:lnTo>
                <a:lnTo>
                  <a:pt x="2697480" y="0"/>
                </a:lnTo>
                <a:close/>
              </a:path>
              <a:path w="3017520" h="7620">
                <a:moveTo>
                  <a:pt x="2727960" y="0"/>
                </a:moveTo>
                <a:lnTo>
                  <a:pt x="2720340" y="0"/>
                </a:lnTo>
                <a:lnTo>
                  <a:pt x="2720340" y="7620"/>
                </a:lnTo>
                <a:lnTo>
                  <a:pt x="2727960" y="7620"/>
                </a:lnTo>
                <a:lnTo>
                  <a:pt x="2727960" y="0"/>
                </a:lnTo>
                <a:close/>
              </a:path>
              <a:path w="3017520" h="7620">
                <a:moveTo>
                  <a:pt x="2811780" y="0"/>
                </a:moveTo>
                <a:lnTo>
                  <a:pt x="2750820" y="0"/>
                </a:lnTo>
                <a:lnTo>
                  <a:pt x="2750820" y="7620"/>
                </a:lnTo>
                <a:lnTo>
                  <a:pt x="2811780" y="7620"/>
                </a:lnTo>
                <a:lnTo>
                  <a:pt x="2811780" y="0"/>
                </a:lnTo>
                <a:close/>
              </a:path>
              <a:path w="3017520" h="7620">
                <a:moveTo>
                  <a:pt x="2842260" y="0"/>
                </a:moveTo>
                <a:lnTo>
                  <a:pt x="2834640" y="0"/>
                </a:lnTo>
                <a:lnTo>
                  <a:pt x="2834640" y="7620"/>
                </a:lnTo>
                <a:lnTo>
                  <a:pt x="2842260" y="7620"/>
                </a:lnTo>
                <a:lnTo>
                  <a:pt x="2842260" y="0"/>
                </a:lnTo>
                <a:close/>
              </a:path>
              <a:path w="3017520" h="7620">
                <a:moveTo>
                  <a:pt x="2872740" y="0"/>
                </a:moveTo>
                <a:lnTo>
                  <a:pt x="2865120" y="0"/>
                </a:lnTo>
                <a:lnTo>
                  <a:pt x="2865120" y="7620"/>
                </a:lnTo>
                <a:lnTo>
                  <a:pt x="2872740" y="7620"/>
                </a:lnTo>
                <a:lnTo>
                  <a:pt x="2872740" y="0"/>
                </a:lnTo>
                <a:close/>
              </a:path>
              <a:path w="3017520" h="7620">
                <a:moveTo>
                  <a:pt x="2956560" y="0"/>
                </a:moveTo>
                <a:lnTo>
                  <a:pt x="2895600" y="0"/>
                </a:lnTo>
                <a:lnTo>
                  <a:pt x="2895600" y="7620"/>
                </a:lnTo>
                <a:lnTo>
                  <a:pt x="2956560" y="7620"/>
                </a:lnTo>
                <a:lnTo>
                  <a:pt x="2956560" y="0"/>
                </a:lnTo>
                <a:close/>
              </a:path>
              <a:path w="3017520" h="7620">
                <a:moveTo>
                  <a:pt x="2987040" y="0"/>
                </a:moveTo>
                <a:lnTo>
                  <a:pt x="2979420" y="0"/>
                </a:lnTo>
                <a:lnTo>
                  <a:pt x="2979420" y="7620"/>
                </a:lnTo>
                <a:lnTo>
                  <a:pt x="2987040" y="7620"/>
                </a:lnTo>
                <a:lnTo>
                  <a:pt x="2987040" y="0"/>
                </a:lnTo>
                <a:close/>
              </a:path>
              <a:path w="3017520" h="7620">
                <a:moveTo>
                  <a:pt x="3017520" y="0"/>
                </a:moveTo>
                <a:lnTo>
                  <a:pt x="3009900" y="0"/>
                </a:lnTo>
                <a:lnTo>
                  <a:pt x="3009900" y="7620"/>
                </a:lnTo>
                <a:lnTo>
                  <a:pt x="3017520" y="7620"/>
                </a:lnTo>
                <a:lnTo>
                  <a:pt x="3017520" y="0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0" name="object 80"/>
          <p:cNvGrpSpPr/>
          <p:nvPr/>
        </p:nvGrpSpPr>
        <p:grpSpPr>
          <a:xfrm>
            <a:off x="1964829" y="1376273"/>
            <a:ext cx="2735580" cy="7620"/>
            <a:chOff x="1964829" y="1376273"/>
            <a:chExt cx="2735580" cy="7620"/>
          </a:xfrm>
        </p:grpSpPr>
        <p:sp>
          <p:nvSpPr>
            <p:cNvPr id="81" name="object 81"/>
            <p:cNvSpPr/>
            <p:nvPr/>
          </p:nvSpPr>
          <p:spPr>
            <a:xfrm>
              <a:off x="1964829" y="1376273"/>
              <a:ext cx="2156460" cy="7620"/>
            </a:xfrm>
            <a:custGeom>
              <a:avLst/>
              <a:gdLst/>
              <a:ahLst/>
              <a:cxnLst/>
              <a:rect l="l" t="t" r="r" b="b"/>
              <a:pathLst>
                <a:path w="2156460" h="7619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2156460" h="7619">
                  <a:moveTo>
                    <a:pt x="5334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2156460" h="7619">
                  <a:moveTo>
                    <a:pt x="8382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2156460" h="7619">
                  <a:moveTo>
                    <a:pt x="11430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2156460" h="7619">
                  <a:moveTo>
                    <a:pt x="14478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2156460" h="7619">
                  <a:moveTo>
                    <a:pt x="17526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2156460" h="7619">
                  <a:moveTo>
                    <a:pt x="20574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2156460" h="7619">
                  <a:moveTo>
                    <a:pt x="23622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2156460" h="7619">
                  <a:moveTo>
                    <a:pt x="26670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2156460" h="7619">
                  <a:moveTo>
                    <a:pt x="29718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2156460" h="7619">
                  <a:moveTo>
                    <a:pt x="32766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2156460" h="7619">
                  <a:moveTo>
                    <a:pt x="35814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2156460" h="7619">
                  <a:moveTo>
                    <a:pt x="38862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2156460" h="7619">
                  <a:moveTo>
                    <a:pt x="41910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2156460" h="7619">
                  <a:moveTo>
                    <a:pt x="44958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2156460" h="7619">
                  <a:moveTo>
                    <a:pt x="48006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2156460" h="7619">
                  <a:moveTo>
                    <a:pt x="51054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2156460" h="7619">
                  <a:moveTo>
                    <a:pt x="54102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2156460" h="7619">
                  <a:moveTo>
                    <a:pt x="57150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2156460" h="7619">
                  <a:moveTo>
                    <a:pt x="60198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  <a:path w="2156460" h="7619">
                  <a:moveTo>
                    <a:pt x="632460" y="0"/>
                  </a:moveTo>
                  <a:lnTo>
                    <a:pt x="609600" y="0"/>
                  </a:lnTo>
                  <a:lnTo>
                    <a:pt x="609600" y="7620"/>
                  </a:lnTo>
                  <a:lnTo>
                    <a:pt x="632460" y="7620"/>
                  </a:lnTo>
                  <a:lnTo>
                    <a:pt x="632460" y="0"/>
                  </a:lnTo>
                  <a:close/>
                </a:path>
                <a:path w="2156460" h="7619">
                  <a:moveTo>
                    <a:pt x="662940" y="0"/>
                  </a:moveTo>
                  <a:lnTo>
                    <a:pt x="640080" y="0"/>
                  </a:lnTo>
                  <a:lnTo>
                    <a:pt x="640080" y="7620"/>
                  </a:lnTo>
                  <a:lnTo>
                    <a:pt x="662940" y="7620"/>
                  </a:lnTo>
                  <a:lnTo>
                    <a:pt x="662940" y="0"/>
                  </a:lnTo>
                  <a:close/>
                </a:path>
                <a:path w="2156460" h="7619">
                  <a:moveTo>
                    <a:pt x="693420" y="0"/>
                  </a:moveTo>
                  <a:lnTo>
                    <a:pt x="670560" y="0"/>
                  </a:lnTo>
                  <a:lnTo>
                    <a:pt x="670560" y="7620"/>
                  </a:lnTo>
                  <a:lnTo>
                    <a:pt x="693420" y="7620"/>
                  </a:lnTo>
                  <a:lnTo>
                    <a:pt x="693420" y="0"/>
                  </a:lnTo>
                  <a:close/>
                </a:path>
                <a:path w="2156460" h="7619">
                  <a:moveTo>
                    <a:pt x="723900" y="0"/>
                  </a:moveTo>
                  <a:lnTo>
                    <a:pt x="701040" y="0"/>
                  </a:lnTo>
                  <a:lnTo>
                    <a:pt x="701040" y="7620"/>
                  </a:lnTo>
                  <a:lnTo>
                    <a:pt x="723900" y="7620"/>
                  </a:lnTo>
                  <a:lnTo>
                    <a:pt x="723900" y="0"/>
                  </a:lnTo>
                  <a:close/>
                </a:path>
                <a:path w="2156460" h="7619">
                  <a:moveTo>
                    <a:pt x="754380" y="0"/>
                  </a:moveTo>
                  <a:lnTo>
                    <a:pt x="731520" y="0"/>
                  </a:lnTo>
                  <a:lnTo>
                    <a:pt x="731520" y="7620"/>
                  </a:lnTo>
                  <a:lnTo>
                    <a:pt x="754380" y="7620"/>
                  </a:lnTo>
                  <a:lnTo>
                    <a:pt x="754380" y="0"/>
                  </a:lnTo>
                  <a:close/>
                </a:path>
                <a:path w="2156460" h="7619">
                  <a:moveTo>
                    <a:pt x="784860" y="0"/>
                  </a:moveTo>
                  <a:lnTo>
                    <a:pt x="762000" y="0"/>
                  </a:lnTo>
                  <a:lnTo>
                    <a:pt x="762000" y="7620"/>
                  </a:lnTo>
                  <a:lnTo>
                    <a:pt x="784860" y="7620"/>
                  </a:lnTo>
                  <a:lnTo>
                    <a:pt x="784860" y="0"/>
                  </a:lnTo>
                  <a:close/>
                </a:path>
                <a:path w="2156460" h="7619">
                  <a:moveTo>
                    <a:pt x="815340" y="0"/>
                  </a:moveTo>
                  <a:lnTo>
                    <a:pt x="792480" y="0"/>
                  </a:lnTo>
                  <a:lnTo>
                    <a:pt x="792480" y="7620"/>
                  </a:lnTo>
                  <a:lnTo>
                    <a:pt x="815340" y="7620"/>
                  </a:lnTo>
                  <a:lnTo>
                    <a:pt x="815340" y="0"/>
                  </a:lnTo>
                  <a:close/>
                </a:path>
                <a:path w="2156460" h="7619">
                  <a:moveTo>
                    <a:pt x="845820" y="0"/>
                  </a:moveTo>
                  <a:lnTo>
                    <a:pt x="822960" y="0"/>
                  </a:lnTo>
                  <a:lnTo>
                    <a:pt x="822960" y="7620"/>
                  </a:lnTo>
                  <a:lnTo>
                    <a:pt x="845820" y="7620"/>
                  </a:lnTo>
                  <a:lnTo>
                    <a:pt x="845820" y="0"/>
                  </a:lnTo>
                  <a:close/>
                </a:path>
                <a:path w="2156460" h="7619">
                  <a:moveTo>
                    <a:pt x="876300" y="0"/>
                  </a:moveTo>
                  <a:lnTo>
                    <a:pt x="853440" y="0"/>
                  </a:lnTo>
                  <a:lnTo>
                    <a:pt x="853440" y="7620"/>
                  </a:lnTo>
                  <a:lnTo>
                    <a:pt x="876300" y="7620"/>
                  </a:lnTo>
                  <a:lnTo>
                    <a:pt x="876300" y="0"/>
                  </a:lnTo>
                  <a:close/>
                </a:path>
                <a:path w="2156460" h="7619">
                  <a:moveTo>
                    <a:pt x="906780" y="0"/>
                  </a:moveTo>
                  <a:lnTo>
                    <a:pt x="883920" y="0"/>
                  </a:lnTo>
                  <a:lnTo>
                    <a:pt x="883920" y="7620"/>
                  </a:lnTo>
                  <a:lnTo>
                    <a:pt x="906780" y="7620"/>
                  </a:lnTo>
                  <a:lnTo>
                    <a:pt x="906780" y="0"/>
                  </a:lnTo>
                  <a:close/>
                </a:path>
                <a:path w="2156460" h="7619">
                  <a:moveTo>
                    <a:pt x="937260" y="0"/>
                  </a:moveTo>
                  <a:lnTo>
                    <a:pt x="914400" y="0"/>
                  </a:lnTo>
                  <a:lnTo>
                    <a:pt x="914400" y="7620"/>
                  </a:lnTo>
                  <a:lnTo>
                    <a:pt x="937260" y="7620"/>
                  </a:lnTo>
                  <a:lnTo>
                    <a:pt x="937260" y="0"/>
                  </a:lnTo>
                  <a:close/>
                </a:path>
                <a:path w="2156460" h="7619">
                  <a:moveTo>
                    <a:pt x="967740" y="0"/>
                  </a:moveTo>
                  <a:lnTo>
                    <a:pt x="944880" y="0"/>
                  </a:lnTo>
                  <a:lnTo>
                    <a:pt x="944880" y="7620"/>
                  </a:lnTo>
                  <a:lnTo>
                    <a:pt x="967740" y="7620"/>
                  </a:lnTo>
                  <a:lnTo>
                    <a:pt x="967740" y="0"/>
                  </a:lnTo>
                  <a:close/>
                </a:path>
                <a:path w="2156460" h="7619">
                  <a:moveTo>
                    <a:pt x="998220" y="0"/>
                  </a:moveTo>
                  <a:lnTo>
                    <a:pt x="975360" y="0"/>
                  </a:lnTo>
                  <a:lnTo>
                    <a:pt x="975360" y="7620"/>
                  </a:lnTo>
                  <a:lnTo>
                    <a:pt x="998220" y="7620"/>
                  </a:lnTo>
                  <a:lnTo>
                    <a:pt x="998220" y="0"/>
                  </a:lnTo>
                  <a:close/>
                </a:path>
                <a:path w="2156460" h="7619">
                  <a:moveTo>
                    <a:pt x="1028700" y="0"/>
                  </a:moveTo>
                  <a:lnTo>
                    <a:pt x="1005840" y="0"/>
                  </a:lnTo>
                  <a:lnTo>
                    <a:pt x="1005840" y="7620"/>
                  </a:lnTo>
                  <a:lnTo>
                    <a:pt x="1028700" y="7620"/>
                  </a:lnTo>
                  <a:lnTo>
                    <a:pt x="1028700" y="0"/>
                  </a:lnTo>
                  <a:close/>
                </a:path>
                <a:path w="2156460" h="7619">
                  <a:moveTo>
                    <a:pt x="1059180" y="0"/>
                  </a:moveTo>
                  <a:lnTo>
                    <a:pt x="1036320" y="0"/>
                  </a:lnTo>
                  <a:lnTo>
                    <a:pt x="1036320" y="7620"/>
                  </a:lnTo>
                  <a:lnTo>
                    <a:pt x="1059180" y="7620"/>
                  </a:lnTo>
                  <a:lnTo>
                    <a:pt x="1059180" y="0"/>
                  </a:lnTo>
                  <a:close/>
                </a:path>
                <a:path w="2156460" h="7619">
                  <a:moveTo>
                    <a:pt x="1089660" y="0"/>
                  </a:moveTo>
                  <a:lnTo>
                    <a:pt x="1066800" y="0"/>
                  </a:lnTo>
                  <a:lnTo>
                    <a:pt x="1066800" y="7620"/>
                  </a:lnTo>
                  <a:lnTo>
                    <a:pt x="1089660" y="7620"/>
                  </a:lnTo>
                  <a:lnTo>
                    <a:pt x="1089660" y="0"/>
                  </a:lnTo>
                  <a:close/>
                </a:path>
                <a:path w="2156460" h="7619">
                  <a:moveTo>
                    <a:pt x="1120140" y="0"/>
                  </a:moveTo>
                  <a:lnTo>
                    <a:pt x="1097280" y="0"/>
                  </a:lnTo>
                  <a:lnTo>
                    <a:pt x="1097280" y="7620"/>
                  </a:lnTo>
                  <a:lnTo>
                    <a:pt x="1120140" y="7620"/>
                  </a:lnTo>
                  <a:lnTo>
                    <a:pt x="1120140" y="0"/>
                  </a:lnTo>
                  <a:close/>
                </a:path>
                <a:path w="2156460" h="7619">
                  <a:moveTo>
                    <a:pt x="1150620" y="0"/>
                  </a:moveTo>
                  <a:lnTo>
                    <a:pt x="1127760" y="0"/>
                  </a:lnTo>
                  <a:lnTo>
                    <a:pt x="1127760" y="7620"/>
                  </a:lnTo>
                  <a:lnTo>
                    <a:pt x="1150620" y="7620"/>
                  </a:lnTo>
                  <a:lnTo>
                    <a:pt x="1150620" y="0"/>
                  </a:lnTo>
                  <a:close/>
                </a:path>
                <a:path w="2156460" h="7619">
                  <a:moveTo>
                    <a:pt x="1181100" y="0"/>
                  </a:moveTo>
                  <a:lnTo>
                    <a:pt x="1158240" y="0"/>
                  </a:lnTo>
                  <a:lnTo>
                    <a:pt x="1158240" y="7620"/>
                  </a:lnTo>
                  <a:lnTo>
                    <a:pt x="1181100" y="7620"/>
                  </a:lnTo>
                  <a:lnTo>
                    <a:pt x="1181100" y="0"/>
                  </a:lnTo>
                  <a:close/>
                </a:path>
                <a:path w="2156460" h="7619">
                  <a:moveTo>
                    <a:pt x="1211580" y="0"/>
                  </a:moveTo>
                  <a:lnTo>
                    <a:pt x="1188720" y="0"/>
                  </a:lnTo>
                  <a:lnTo>
                    <a:pt x="1188720" y="7620"/>
                  </a:lnTo>
                  <a:lnTo>
                    <a:pt x="1211580" y="7620"/>
                  </a:lnTo>
                  <a:lnTo>
                    <a:pt x="1211580" y="0"/>
                  </a:lnTo>
                  <a:close/>
                </a:path>
                <a:path w="2156460" h="7619">
                  <a:moveTo>
                    <a:pt x="1242060" y="0"/>
                  </a:moveTo>
                  <a:lnTo>
                    <a:pt x="1219200" y="0"/>
                  </a:lnTo>
                  <a:lnTo>
                    <a:pt x="1219200" y="7620"/>
                  </a:lnTo>
                  <a:lnTo>
                    <a:pt x="1242060" y="7620"/>
                  </a:lnTo>
                  <a:lnTo>
                    <a:pt x="1242060" y="0"/>
                  </a:lnTo>
                  <a:close/>
                </a:path>
                <a:path w="2156460" h="7619">
                  <a:moveTo>
                    <a:pt x="1272540" y="0"/>
                  </a:moveTo>
                  <a:lnTo>
                    <a:pt x="1249680" y="0"/>
                  </a:lnTo>
                  <a:lnTo>
                    <a:pt x="1249680" y="7620"/>
                  </a:lnTo>
                  <a:lnTo>
                    <a:pt x="1272540" y="7620"/>
                  </a:lnTo>
                  <a:lnTo>
                    <a:pt x="1272540" y="0"/>
                  </a:lnTo>
                  <a:close/>
                </a:path>
                <a:path w="2156460" h="7619">
                  <a:moveTo>
                    <a:pt x="1303007" y="0"/>
                  </a:moveTo>
                  <a:lnTo>
                    <a:pt x="1280160" y="0"/>
                  </a:lnTo>
                  <a:lnTo>
                    <a:pt x="1280160" y="7620"/>
                  </a:lnTo>
                  <a:lnTo>
                    <a:pt x="1303007" y="7620"/>
                  </a:lnTo>
                  <a:lnTo>
                    <a:pt x="1303007" y="0"/>
                  </a:lnTo>
                  <a:close/>
                </a:path>
                <a:path w="2156460" h="7619">
                  <a:moveTo>
                    <a:pt x="1333500" y="0"/>
                  </a:moveTo>
                  <a:lnTo>
                    <a:pt x="1310640" y="0"/>
                  </a:lnTo>
                  <a:lnTo>
                    <a:pt x="1310640" y="7620"/>
                  </a:lnTo>
                  <a:lnTo>
                    <a:pt x="1333500" y="7620"/>
                  </a:lnTo>
                  <a:lnTo>
                    <a:pt x="1333500" y="0"/>
                  </a:lnTo>
                  <a:close/>
                </a:path>
                <a:path w="2156460" h="7619">
                  <a:moveTo>
                    <a:pt x="1363980" y="0"/>
                  </a:moveTo>
                  <a:lnTo>
                    <a:pt x="1341107" y="0"/>
                  </a:lnTo>
                  <a:lnTo>
                    <a:pt x="1341107" y="7620"/>
                  </a:lnTo>
                  <a:lnTo>
                    <a:pt x="1363980" y="7620"/>
                  </a:lnTo>
                  <a:lnTo>
                    <a:pt x="1363980" y="0"/>
                  </a:lnTo>
                  <a:close/>
                </a:path>
                <a:path w="2156460" h="7619">
                  <a:moveTo>
                    <a:pt x="1394460" y="0"/>
                  </a:moveTo>
                  <a:lnTo>
                    <a:pt x="1371600" y="0"/>
                  </a:lnTo>
                  <a:lnTo>
                    <a:pt x="1371600" y="7620"/>
                  </a:lnTo>
                  <a:lnTo>
                    <a:pt x="1394460" y="7620"/>
                  </a:lnTo>
                  <a:lnTo>
                    <a:pt x="1394460" y="0"/>
                  </a:lnTo>
                  <a:close/>
                </a:path>
                <a:path w="2156460" h="7619">
                  <a:moveTo>
                    <a:pt x="1424940" y="0"/>
                  </a:moveTo>
                  <a:lnTo>
                    <a:pt x="1402080" y="0"/>
                  </a:lnTo>
                  <a:lnTo>
                    <a:pt x="1402080" y="7620"/>
                  </a:lnTo>
                  <a:lnTo>
                    <a:pt x="1424940" y="7620"/>
                  </a:lnTo>
                  <a:lnTo>
                    <a:pt x="1424940" y="0"/>
                  </a:lnTo>
                  <a:close/>
                </a:path>
                <a:path w="2156460" h="7619">
                  <a:moveTo>
                    <a:pt x="1455420" y="0"/>
                  </a:moveTo>
                  <a:lnTo>
                    <a:pt x="1432560" y="0"/>
                  </a:lnTo>
                  <a:lnTo>
                    <a:pt x="1432560" y="7620"/>
                  </a:lnTo>
                  <a:lnTo>
                    <a:pt x="1455420" y="7620"/>
                  </a:lnTo>
                  <a:lnTo>
                    <a:pt x="1455420" y="0"/>
                  </a:lnTo>
                  <a:close/>
                </a:path>
                <a:path w="2156460" h="7619">
                  <a:moveTo>
                    <a:pt x="1485900" y="0"/>
                  </a:moveTo>
                  <a:lnTo>
                    <a:pt x="1463040" y="0"/>
                  </a:lnTo>
                  <a:lnTo>
                    <a:pt x="1463040" y="7620"/>
                  </a:lnTo>
                  <a:lnTo>
                    <a:pt x="1485900" y="7620"/>
                  </a:lnTo>
                  <a:lnTo>
                    <a:pt x="1485900" y="0"/>
                  </a:lnTo>
                  <a:close/>
                </a:path>
                <a:path w="2156460" h="7619">
                  <a:moveTo>
                    <a:pt x="1516380" y="0"/>
                  </a:moveTo>
                  <a:lnTo>
                    <a:pt x="1493520" y="0"/>
                  </a:lnTo>
                  <a:lnTo>
                    <a:pt x="1493520" y="7620"/>
                  </a:lnTo>
                  <a:lnTo>
                    <a:pt x="1516380" y="7620"/>
                  </a:lnTo>
                  <a:lnTo>
                    <a:pt x="1516380" y="0"/>
                  </a:lnTo>
                  <a:close/>
                </a:path>
                <a:path w="2156460" h="7619">
                  <a:moveTo>
                    <a:pt x="1546860" y="0"/>
                  </a:moveTo>
                  <a:lnTo>
                    <a:pt x="1524000" y="0"/>
                  </a:lnTo>
                  <a:lnTo>
                    <a:pt x="1524000" y="7620"/>
                  </a:lnTo>
                  <a:lnTo>
                    <a:pt x="1546860" y="7620"/>
                  </a:lnTo>
                  <a:lnTo>
                    <a:pt x="1546860" y="0"/>
                  </a:lnTo>
                  <a:close/>
                </a:path>
                <a:path w="2156460" h="7619">
                  <a:moveTo>
                    <a:pt x="1577340" y="0"/>
                  </a:moveTo>
                  <a:lnTo>
                    <a:pt x="1554480" y="0"/>
                  </a:lnTo>
                  <a:lnTo>
                    <a:pt x="1554480" y="7620"/>
                  </a:lnTo>
                  <a:lnTo>
                    <a:pt x="1577340" y="7620"/>
                  </a:lnTo>
                  <a:lnTo>
                    <a:pt x="1577340" y="0"/>
                  </a:lnTo>
                  <a:close/>
                </a:path>
                <a:path w="2156460" h="7619">
                  <a:moveTo>
                    <a:pt x="1607820" y="0"/>
                  </a:moveTo>
                  <a:lnTo>
                    <a:pt x="1584960" y="0"/>
                  </a:lnTo>
                  <a:lnTo>
                    <a:pt x="1584960" y="7620"/>
                  </a:lnTo>
                  <a:lnTo>
                    <a:pt x="1607820" y="7620"/>
                  </a:lnTo>
                  <a:lnTo>
                    <a:pt x="1607820" y="0"/>
                  </a:lnTo>
                  <a:close/>
                </a:path>
                <a:path w="2156460" h="7619">
                  <a:moveTo>
                    <a:pt x="1638300" y="0"/>
                  </a:moveTo>
                  <a:lnTo>
                    <a:pt x="1615440" y="0"/>
                  </a:lnTo>
                  <a:lnTo>
                    <a:pt x="1615440" y="7620"/>
                  </a:lnTo>
                  <a:lnTo>
                    <a:pt x="1638300" y="7620"/>
                  </a:lnTo>
                  <a:lnTo>
                    <a:pt x="1638300" y="0"/>
                  </a:lnTo>
                  <a:close/>
                </a:path>
                <a:path w="2156460" h="7619">
                  <a:moveTo>
                    <a:pt x="1668780" y="0"/>
                  </a:moveTo>
                  <a:lnTo>
                    <a:pt x="1645920" y="0"/>
                  </a:lnTo>
                  <a:lnTo>
                    <a:pt x="1645920" y="7620"/>
                  </a:lnTo>
                  <a:lnTo>
                    <a:pt x="1668780" y="7620"/>
                  </a:lnTo>
                  <a:lnTo>
                    <a:pt x="1668780" y="0"/>
                  </a:lnTo>
                  <a:close/>
                </a:path>
                <a:path w="2156460" h="7619">
                  <a:moveTo>
                    <a:pt x="1699260" y="0"/>
                  </a:moveTo>
                  <a:lnTo>
                    <a:pt x="1676400" y="0"/>
                  </a:lnTo>
                  <a:lnTo>
                    <a:pt x="1676400" y="7620"/>
                  </a:lnTo>
                  <a:lnTo>
                    <a:pt x="1699260" y="7620"/>
                  </a:lnTo>
                  <a:lnTo>
                    <a:pt x="1699260" y="0"/>
                  </a:lnTo>
                  <a:close/>
                </a:path>
                <a:path w="2156460" h="7619">
                  <a:moveTo>
                    <a:pt x="1729740" y="0"/>
                  </a:moveTo>
                  <a:lnTo>
                    <a:pt x="1706880" y="0"/>
                  </a:lnTo>
                  <a:lnTo>
                    <a:pt x="1706880" y="7620"/>
                  </a:lnTo>
                  <a:lnTo>
                    <a:pt x="1729740" y="7620"/>
                  </a:lnTo>
                  <a:lnTo>
                    <a:pt x="1729740" y="0"/>
                  </a:lnTo>
                  <a:close/>
                </a:path>
                <a:path w="2156460" h="7619">
                  <a:moveTo>
                    <a:pt x="1760220" y="0"/>
                  </a:moveTo>
                  <a:lnTo>
                    <a:pt x="1737360" y="0"/>
                  </a:lnTo>
                  <a:lnTo>
                    <a:pt x="1737360" y="7620"/>
                  </a:lnTo>
                  <a:lnTo>
                    <a:pt x="1760220" y="7620"/>
                  </a:lnTo>
                  <a:lnTo>
                    <a:pt x="1760220" y="0"/>
                  </a:lnTo>
                  <a:close/>
                </a:path>
                <a:path w="2156460" h="7619">
                  <a:moveTo>
                    <a:pt x="1790700" y="0"/>
                  </a:moveTo>
                  <a:lnTo>
                    <a:pt x="1767840" y="0"/>
                  </a:lnTo>
                  <a:lnTo>
                    <a:pt x="1767840" y="7620"/>
                  </a:lnTo>
                  <a:lnTo>
                    <a:pt x="1790700" y="7620"/>
                  </a:lnTo>
                  <a:lnTo>
                    <a:pt x="1790700" y="0"/>
                  </a:lnTo>
                  <a:close/>
                </a:path>
                <a:path w="2156460" h="7619">
                  <a:moveTo>
                    <a:pt x="1821180" y="0"/>
                  </a:moveTo>
                  <a:lnTo>
                    <a:pt x="1798320" y="0"/>
                  </a:lnTo>
                  <a:lnTo>
                    <a:pt x="1798320" y="7620"/>
                  </a:lnTo>
                  <a:lnTo>
                    <a:pt x="1821180" y="7620"/>
                  </a:lnTo>
                  <a:lnTo>
                    <a:pt x="1821180" y="0"/>
                  </a:lnTo>
                  <a:close/>
                </a:path>
                <a:path w="2156460" h="7619">
                  <a:moveTo>
                    <a:pt x="1851660" y="0"/>
                  </a:moveTo>
                  <a:lnTo>
                    <a:pt x="1828800" y="0"/>
                  </a:lnTo>
                  <a:lnTo>
                    <a:pt x="1828800" y="7620"/>
                  </a:lnTo>
                  <a:lnTo>
                    <a:pt x="1851660" y="7620"/>
                  </a:lnTo>
                  <a:lnTo>
                    <a:pt x="1851660" y="0"/>
                  </a:lnTo>
                  <a:close/>
                </a:path>
                <a:path w="2156460" h="7619">
                  <a:moveTo>
                    <a:pt x="1882140" y="0"/>
                  </a:moveTo>
                  <a:lnTo>
                    <a:pt x="1859280" y="0"/>
                  </a:lnTo>
                  <a:lnTo>
                    <a:pt x="1859280" y="7620"/>
                  </a:lnTo>
                  <a:lnTo>
                    <a:pt x="1882140" y="7620"/>
                  </a:lnTo>
                  <a:lnTo>
                    <a:pt x="1882140" y="0"/>
                  </a:lnTo>
                  <a:close/>
                </a:path>
                <a:path w="2156460" h="7619">
                  <a:moveTo>
                    <a:pt x="1912620" y="0"/>
                  </a:moveTo>
                  <a:lnTo>
                    <a:pt x="1889760" y="0"/>
                  </a:lnTo>
                  <a:lnTo>
                    <a:pt x="1889760" y="7620"/>
                  </a:lnTo>
                  <a:lnTo>
                    <a:pt x="1912620" y="7620"/>
                  </a:lnTo>
                  <a:lnTo>
                    <a:pt x="1912620" y="0"/>
                  </a:lnTo>
                  <a:close/>
                </a:path>
                <a:path w="2156460" h="7619">
                  <a:moveTo>
                    <a:pt x="1943100" y="0"/>
                  </a:moveTo>
                  <a:lnTo>
                    <a:pt x="1920240" y="0"/>
                  </a:lnTo>
                  <a:lnTo>
                    <a:pt x="1920240" y="7620"/>
                  </a:lnTo>
                  <a:lnTo>
                    <a:pt x="1943100" y="7620"/>
                  </a:lnTo>
                  <a:lnTo>
                    <a:pt x="1943100" y="0"/>
                  </a:lnTo>
                  <a:close/>
                </a:path>
                <a:path w="2156460" h="7619">
                  <a:moveTo>
                    <a:pt x="1973580" y="0"/>
                  </a:moveTo>
                  <a:lnTo>
                    <a:pt x="1950720" y="0"/>
                  </a:lnTo>
                  <a:lnTo>
                    <a:pt x="1950720" y="7620"/>
                  </a:lnTo>
                  <a:lnTo>
                    <a:pt x="1973580" y="7620"/>
                  </a:lnTo>
                  <a:lnTo>
                    <a:pt x="1973580" y="0"/>
                  </a:lnTo>
                  <a:close/>
                </a:path>
                <a:path w="2156460" h="7619">
                  <a:moveTo>
                    <a:pt x="2004060" y="0"/>
                  </a:moveTo>
                  <a:lnTo>
                    <a:pt x="1981200" y="0"/>
                  </a:lnTo>
                  <a:lnTo>
                    <a:pt x="1981200" y="7620"/>
                  </a:lnTo>
                  <a:lnTo>
                    <a:pt x="2004060" y="7620"/>
                  </a:lnTo>
                  <a:lnTo>
                    <a:pt x="2004060" y="0"/>
                  </a:lnTo>
                  <a:close/>
                </a:path>
                <a:path w="2156460" h="7619">
                  <a:moveTo>
                    <a:pt x="2034540" y="0"/>
                  </a:moveTo>
                  <a:lnTo>
                    <a:pt x="2011680" y="0"/>
                  </a:lnTo>
                  <a:lnTo>
                    <a:pt x="2011680" y="7620"/>
                  </a:lnTo>
                  <a:lnTo>
                    <a:pt x="2034540" y="7620"/>
                  </a:lnTo>
                  <a:lnTo>
                    <a:pt x="2034540" y="0"/>
                  </a:lnTo>
                  <a:close/>
                </a:path>
                <a:path w="2156460" h="7619">
                  <a:moveTo>
                    <a:pt x="2065020" y="0"/>
                  </a:moveTo>
                  <a:lnTo>
                    <a:pt x="2042160" y="0"/>
                  </a:lnTo>
                  <a:lnTo>
                    <a:pt x="2042160" y="7620"/>
                  </a:lnTo>
                  <a:lnTo>
                    <a:pt x="2065020" y="7620"/>
                  </a:lnTo>
                  <a:lnTo>
                    <a:pt x="2065020" y="0"/>
                  </a:lnTo>
                  <a:close/>
                </a:path>
                <a:path w="2156460" h="7619">
                  <a:moveTo>
                    <a:pt x="2095500" y="0"/>
                  </a:moveTo>
                  <a:lnTo>
                    <a:pt x="2072640" y="0"/>
                  </a:lnTo>
                  <a:lnTo>
                    <a:pt x="2072640" y="7620"/>
                  </a:lnTo>
                  <a:lnTo>
                    <a:pt x="2095500" y="7620"/>
                  </a:lnTo>
                  <a:lnTo>
                    <a:pt x="2095500" y="0"/>
                  </a:lnTo>
                  <a:close/>
                </a:path>
                <a:path w="2156460" h="7619">
                  <a:moveTo>
                    <a:pt x="2125980" y="0"/>
                  </a:moveTo>
                  <a:lnTo>
                    <a:pt x="2103120" y="0"/>
                  </a:lnTo>
                  <a:lnTo>
                    <a:pt x="2103120" y="7620"/>
                  </a:lnTo>
                  <a:lnTo>
                    <a:pt x="2125980" y="7620"/>
                  </a:lnTo>
                  <a:lnTo>
                    <a:pt x="2125980" y="0"/>
                  </a:lnTo>
                  <a:close/>
                </a:path>
                <a:path w="2156460" h="7619">
                  <a:moveTo>
                    <a:pt x="2156460" y="0"/>
                  </a:moveTo>
                  <a:lnTo>
                    <a:pt x="2133600" y="0"/>
                  </a:lnTo>
                  <a:lnTo>
                    <a:pt x="2133600" y="7620"/>
                  </a:lnTo>
                  <a:lnTo>
                    <a:pt x="2156460" y="7620"/>
                  </a:lnTo>
                  <a:lnTo>
                    <a:pt x="2156460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098429" y="1376273"/>
              <a:ext cx="601980" cy="7620"/>
            </a:xfrm>
            <a:custGeom>
              <a:avLst/>
              <a:gdLst/>
              <a:ahLst/>
              <a:cxnLst/>
              <a:rect l="l" t="t" r="r" b="b"/>
              <a:pathLst>
                <a:path w="601979" h="7619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601979" h="7619">
                  <a:moveTo>
                    <a:pt x="5334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601979" h="7619">
                  <a:moveTo>
                    <a:pt x="8382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601979" h="7619">
                  <a:moveTo>
                    <a:pt x="11430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601979" h="7619">
                  <a:moveTo>
                    <a:pt x="14478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601979" h="7619">
                  <a:moveTo>
                    <a:pt x="17526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601979" h="7619">
                  <a:moveTo>
                    <a:pt x="20574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601979" h="7619">
                  <a:moveTo>
                    <a:pt x="23622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601979" h="7619">
                  <a:moveTo>
                    <a:pt x="26670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601979" h="7619">
                  <a:moveTo>
                    <a:pt x="29718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601979" h="7619">
                  <a:moveTo>
                    <a:pt x="32766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601979" h="7619">
                  <a:moveTo>
                    <a:pt x="35814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601979" h="7619">
                  <a:moveTo>
                    <a:pt x="38862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601979" h="7619">
                  <a:moveTo>
                    <a:pt x="41910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601979" h="7619">
                  <a:moveTo>
                    <a:pt x="44958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601979" h="7619">
                  <a:moveTo>
                    <a:pt x="48006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601979" h="7619">
                  <a:moveTo>
                    <a:pt x="51054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601979" h="7619">
                  <a:moveTo>
                    <a:pt x="54102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601979" h="7619">
                  <a:moveTo>
                    <a:pt x="57150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601979" h="7619">
                  <a:moveTo>
                    <a:pt x="60198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/>
          <p:nvPr/>
        </p:nvSpPr>
        <p:spPr>
          <a:xfrm>
            <a:off x="53093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0982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02838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36652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585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8870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8204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7505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6299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5584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4886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4187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34893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2790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2076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1377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0679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9472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8758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964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250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4551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853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1948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1233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0535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32182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9138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8439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7757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7058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5852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5153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4439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740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30423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64237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2343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1645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0930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9025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8327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613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6914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621612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5517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4819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4104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3406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2199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1501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0088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93898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992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326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405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706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008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9767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>
            <a:spLocks noGrp="1"/>
          </p:cNvSpPr>
          <p:nvPr>
            <p:ph type="title"/>
          </p:nvPr>
        </p:nvSpPr>
        <p:spPr>
          <a:xfrm>
            <a:off x="1371600" y="659130"/>
            <a:ext cx="34245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cs typeface="+mn-lt"/>
              </a:rPr>
              <a:t>KEYPAD</a:t>
            </a:r>
            <a:endParaRPr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cs typeface="+mn-lt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856018" y="1552752"/>
            <a:ext cx="10491470" cy="4877435"/>
            <a:chOff x="856018" y="1552752"/>
            <a:chExt cx="10491470" cy="4877435"/>
          </a:xfrm>
        </p:grpSpPr>
        <p:sp>
          <p:nvSpPr>
            <p:cNvPr id="144" name="object 144"/>
            <p:cNvSpPr/>
            <p:nvPr/>
          </p:nvSpPr>
          <p:spPr>
            <a:xfrm>
              <a:off x="856018" y="1552752"/>
              <a:ext cx="10491470" cy="4877435"/>
            </a:xfrm>
            <a:custGeom>
              <a:avLst/>
              <a:gdLst/>
              <a:ahLst/>
              <a:cxnLst/>
              <a:rect l="l" t="t" r="r" b="b"/>
              <a:pathLst>
                <a:path w="10491470" h="4877435">
                  <a:moveTo>
                    <a:pt x="9266732" y="4877079"/>
                  </a:moveTo>
                  <a:lnTo>
                    <a:pt x="7831353" y="4877079"/>
                  </a:lnTo>
                  <a:lnTo>
                    <a:pt x="7591717" y="4603877"/>
                  </a:lnTo>
                  <a:lnTo>
                    <a:pt x="2353919" y="4603877"/>
                  </a:lnTo>
                  <a:lnTo>
                    <a:pt x="2113991" y="4875695"/>
                  </a:lnTo>
                  <a:lnTo>
                    <a:pt x="673290" y="4875695"/>
                  </a:lnTo>
                  <a:lnTo>
                    <a:pt x="433374" y="4603877"/>
                  </a:lnTo>
                  <a:lnTo>
                    <a:pt x="0" y="4603877"/>
                  </a:lnTo>
                  <a:lnTo>
                    <a:pt x="0" y="2641282"/>
                  </a:lnTo>
                  <a:lnTo>
                    <a:pt x="177596" y="2476017"/>
                  </a:lnTo>
                  <a:lnTo>
                    <a:pt x="177596" y="1808810"/>
                  </a:lnTo>
                  <a:lnTo>
                    <a:pt x="0" y="1643545"/>
                  </a:lnTo>
                  <a:lnTo>
                    <a:pt x="0" y="767333"/>
                  </a:lnTo>
                  <a:lnTo>
                    <a:pt x="767333" y="0"/>
                  </a:lnTo>
                  <a:lnTo>
                    <a:pt x="8910523" y="0"/>
                  </a:lnTo>
                  <a:lnTo>
                    <a:pt x="9017368" y="158432"/>
                  </a:lnTo>
                  <a:lnTo>
                    <a:pt x="9976866" y="158432"/>
                  </a:lnTo>
                  <a:lnTo>
                    <a:pt x="10083711" y="0"/>
                  </a:lnTo>
                  <a:lnTo>
                    <a:pt x="10491470" y="0"/>
                  </a:lnTo>
                  <a:lnTo>
                    <a:pt x="10491470" y="3836555"/>
                  </a:lnTo>
                  <a:lnTo>
                    <a:pt x="9724148" y="4603877"/>
                  </a:lnTo>
                  <a:lnTo>
                    <a:pt x="9506381" y="4603877"/>
                  </a:lnTo>
                  <a:lnTo>
                    <a:pt x="9266732" y="487707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382268" y="6124955"/>
              <a:ext cx="8900160" cy="304800"/>
            </a:xfrm>
            <a:custGeom>
              <a:avLst/>
              <a:gdLst/>
              <a:ahLst/>
              <a:cxnLst/>
              <a:rect l="l" t="t" r="r" b="b"/>
              <a:pathLst>
                <a:path w="8900160" h="304800">
                  <a:moveTo>
                    <a:pt x="589788" y="303276"/>
                  </a:moveTo>
                  <a:lnTo>
                    <a:pt x="324612" y="1524"/>
                  </a:lnTo>
                  <a:lnTo>
                    <a:pt x="0" y="1524"/>
                  </a:lnTo>
                  <a:lnTo>
                    <a:pt x="265176" y="303276"/>
                  </a:lnTo>
                  <a:lnTo>
                    <a:pt x="589788" y="303276"/>
                  </a:lnTo>
                  <a:close/>
                </a:path>
                <a:path w="8900160" h="304800">
                  <a:moveTo>
                    <a:pt x="1075944" y="301752"/>
                  </a:moveTo>
                  <a:lnTo>
                    <a:pt x="810768" y="0"/>
                  </a:lnTo>
                  <a:lnTo>
                    <a:pt x="484632" y="0"/>
                  </a:lnTo>
                  <a:lnTo>
                    <a:pt x="749808" y="301752"/>
                  </a:lnTo>
                  <a:lnTo>
                    <a:pt x="1075944" y="301752"/>
                  </a:lnTo>
                  <a:close/>
                </a:path>
                <a:path w="8900160" h="304800">
                  <a:moveTo>
                    <a:pt x="1546860" y="303276"/>
                  </a:moveTo>
                  <a:lnTo>
                    <a:pt x="1281684" y="1524"/>
                  </a:lnTo>
                  <a:lnTo>
                    <a:pt x="955548" y="1524"/>
                  </a:lnTo>
                  <a:lnTo>
                    <a:pt x="1220724" y="303276"/>
                  </a:lnTo>
                  <a:lnTo>
                    <a:pt x="1546860" y="303276"/>
                  </a:lnTo>
                  <a:close/>
                </a:path>
                <a:path w="8900160" h="304800">
                  <a:moveTo>
                    <a:pt x="7927848" y="1524"/>
                  </a:moveTo>
                  <a:lnTo>
                    <a:pt x="7592568" y="1524"/>
                  </a:lnTo>
                  <a:lnTo>
                    <a:pt x="7327392" y="304800"/>
                  </a:lnTo>
                  <a:lnTo>
                    <a:pt x="7661148" y="304800"/>
                  </a:lnTo>
                  <a:lnTo>
                    <a:pt x="7927848" y="1524"/>
                  </a:lnTo>
                  <a:close/>
                </a:path>
                <a:path w="8900160" h="304800">
                  <a:moveTo>
                    <a:pt x="8406384" y="1524"/>
                  </a:moveTo>
                  <a:lnTo>
                    <a:pt x="8072628" y="1524"/>
                  </a:lnTo>
                  <a:lnTo>
                    <a:pt x="7805928" y="304800"/>
                  </a:lnTo>
                  <a:lnTo>
                    <a:pt x="8141208" y="304800"/>
                  </a:lnTo>
                  <a:lnTo>
                    <a:pt x="8406384" y="1524"/>
                  </a:lnTo>
                  <a:close/>
                </a:path>
                <a:path w="8900160" h="304800">
                  <a:moveTo>
                    <a:pt x="8900160" y="1524"/>
                  </a:moveTo>
                  <a:lnTo>
                    <a:pt x="8566404" y="1524"/>
                  </a:lnTo>
                  <a:lnTo>
                    <a:pt x="8299704" y="304800"/>
                  </a:lnTo>
                  <a:lnTo>
                    <a:pt x="8633460" y="304800"/>
                  </a:lnTo>
                  <a:lnTo>
                    <a:pt x="8900160" y="1524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 txBox="1"/>
          <p:nvPr/>
        </p:nvSpPr>
        <p:spPr>
          <a:xfrm>
            <a:off x="7052309" y="2221865"/>
            <a:ext cx="3759200" cy="3059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The 4×4 matrix membrane keypad is most commonly  used in projects. It follows a logical matrix  where 16 keysare divided into 2 groups as ROW  keys and COLUMN keys.. They can be connected  using 8 pins from 1 to</a:t>
            </a:r>
            <a:r>
              <a:rPr sz="2200" spc="-2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sz="22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8.</a:t>
            </a:r>
            <a:endParaRPr sz="220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sp>
          <p:nvSpPr>
            <p:cNvPr id="148" name="object 148"/>
            <p:cNvSpPr/>
            <p:nvPr/>
          </p:nvSpPr>
          <p:spPr>
            <a:xfrm>
              <a:off x="10659414" y="915403"/>
              <a:ext cx="1293812" cy="131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645919" y="2098547"/>
              <a:ext cx="4387596" cy="36515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3410585" cy="6858000"/>
            </a:xfrm>
            <a:custGeom>
              <a:avLst/>
              <a:gdLst/>
              <a:ahLst/>
              <a:cxnLst/>
              <a:rect l="l" t="t" r="r" b="b"/>
              <a:pathLst>
                <a:path w="3410585" h="6858000">
                  <a:moveTo>
                    <a:pt x="3410267" y="410108"/>
                  </a:moveTo>
                  <a:lnTo>
                    <a:pt x="3398228" y="410108"/>
                  </a:lnTo>
                  <a:lnTo>
                    <a:pt x="3398228" y="0"/>
                  </a:lnTo>
                  <a:lnTo>
                    <a:pt x="3390608" y="0"/>
                  </a:lnTo>
                  <a:lnTo>
                    <a:pt x="3390608" y="6448196"/>
                  </a:lnTo>
                  <a:lnTo>
                    <a:pt x="2958427" y="6448196"/>
                  </a:lnTo>
                  <a:lnTo>
                    <a:pt x="2958427" y="6023940"/>
                  </a:lnTo>
                  <a:lnTo>
                    <a:pt x="3390608" y="6023940"/>
                  </a:lnTo>
                  <a:lnTo>
                    <a:pt x="3390608" y="6016320"/>
                  </a:lnTo>
                  <a:lnTo>
                    <a:pt x="2958427" y="6016320"/>
                  </a:lnTo>
                  <a:lnTo>
                    <a:pt x="2958427" y="5596026"/>
                  </a:lnTo>
                  <a:lnTo>
                    <a:pt x="3390608" y="5596026"/>
                  </a:lnTo>
                  <a:lnTo>
                    <a:pt x="3390608" y="5588406"/>
                  </a:lnTo>
                  <a:lnTo>
                    <a:pt x="2958427" y="5588406"/>
                  </a:lnTo>
                  <a:lnTo>
                    <a:pt x="2958427" y="5164163"/>
                  </a:lnTo>
                  <a:lnTo>
                    <a:pt x="3390608" y="5164163"/>
                  </a:lnTo>
                  <a:lnTo>
                    <a:pt x="3390608" y="5156530"/>
                  </a:lnTo>
                  <a:lnTo>
                    <a:pt x="2958427" y="5156530"/>
                  </a:lnTo>
                  <a:lnTo>
                    <a:pt x="2958427" y="4736236"/>
                  </a:lnTo>
                  <a:lnTo>
                    <a:pt x="3390608" y="4736236"/>
                  </a:lnTo>
                  <a:lnTo>
                    <a:pt x="3390608" y="4728616"/>
                  </a:lnTo>
                  <a:lnTo>
                    <a:pt x="2958427" y="4728616"/>
                  </a:lnTo>
                  <a:lnTo>
                    <a:pt x="2958427" y="4304373"/>
                  </a:lnTo>
                  <a:lnTo>
                    <a:pt x="3390608" y="4304373"/>
                  </a:lnTo>
                  <a:lnTo>
                    <a:pt x="3390608" y="4296753"/>
                  </a:lnTo>
                  <a:lnTo>
                    <a:pt x="2958427" y="4296753"/>
                  </a:lnTo>
                  <a:lnTo>
                    <a:pt x="2958427" y="3876459"/>
                  </a:lnTo>
                  <a:lnTo>
                    <a:pt x="3390608" y="3876459"/>
                  </a:lnTo>
                  <a:lnTo>
                    <a:pt x="3390608" y="3868839"/>
                  </a:lnTo>
                  <a:lnTo>
                    <a:pt x="2958427" y="3868839"/>
                  </a:lnTo>
                  <a:lnTo>
                    <a:pt x="2958427" y="3437051"/>
                  </a:lnTo>
                  <a:lnTo>
                    <a:pt x="2958427" y="3424923"/>
                  </a:lnTo>
                  <a:lnTo>
                    <a:pt x="2958427" y="3424783"/>
                  </a:lnTo>
                  <a:lnTo>
                    <a:pt x="3390608" y="3424783"/>
                  </a:lnTo>
                  <a:lnTo>
                    <a:pt x="3390608" y="3417151"/>
                  </a:lnTo>
                  <a:lnTo>
                    <a:pt x="2958427" y="3417151"/>
                  </a:lnTo>
                  <a:lnTo>
                    <a:pt x="2958427" y="2997098"/>
                  </a:lnTo>
                  <a:lnTo>
                    <a:pt x="3390608" y="2997098"/>
                  </a:lnTo>
                  <a:lnTo>
                    <a:pt x="3390608" y="2989478"/>
                  </a:lnTo>
                  <a:lnTo>
                    <a:pt x="2958427" y="2989478"/>
                  </a:lnTo>
                  <a:lnTo>
                    <a:pt x="2958427" y="2565222"/>
                  </a:lnTo>
                  <a:lnTo>
                    <a:pt x="3390608" y="2565222"/>
                  </a:lnTo>
                  <a:lnTo>
                    <a:pt x="3390608" y="2557602"/>
                  </a:lnTo>
                  <a:lnTo>
                    <a:pt x="2958427" y="2557602"/>
                  </a:lnTo>
                  <a:lnTo>
                    <a:pt x="2958427" y="2137308"/>
                  </a:lnTo>
                  <a:lnTo>
                    <a:pt x="3390608" y="2137308"/>
                  </a:lnTo>
                  <a:lnTo>
                    <a:pt x="3390608" y="2129688"/>
                  </a:lnTo>
                  <a:lnTo>
                    <a:pt x="2958427" y="2129688"/>
                  </a:lnTo>
                  <a:lnTo>
                    <a:pt x="2958427" y="1705432"/>
                  </a:lnTo>
                  <a:lnTo>
                    <a:pt x="3390608" y="1705432"/>
                  </a:lnTo>
                  <a:lnTo>
                    <a:pt x="3390608" y="1697812"/>
                  </a:lnTo>
                  <a:lnTo>
                    <a:pt x="2958427" y="1697812"/>
                  </a:lnTo>
                  <a:lnTo>
                    <a:pt x="2958427" y="1277518"/>
                  </a:lnTo>
                  <a:lnTo>
                    <a:pt x="3390608" y="1277518"/>
                  </a:lnTo>
                  <a:lnTo>
                    <a:pt x="3390608" y="1269898"/>
                  </a:lnTo>
                  <a:lnTo>
                    <a:pt x="2958427" y="1269898"/>
                  </a:lnTo>
                  <a:lnTo>
                    <a:pt x="2958427" y="845642"/>
                  </a:lnTo>
                  <a:lnTo>
                    <a:pt x="3390608" y="845642"/>
                  </a:lnTo>
                  <a:lnTo>
                    <a:pt x="3390608" y="838022"/>
                  </a:lnTo>
                  <a:lnTo>
                    <a:pt x="2958427" y="838022"/>
                  </a:lnTo>
                  <a:lnTo>
                    <a:pt x="2958427" y="417728"/>
                  </a:lnTo>
                  <a:lnTo>
                    <a:pt x="3390608" y="417728"/>
                  </a:lnTo>
                  <a:lnTo>
                    <a:pt x="3390608" y="410108"/>
                  </a:lnTo>
                  <a:lnTo>
                    <a:pt x="2958427" y="410108"/>
                  </a:lnTo>
                  <a:lnTo>
                    <a:pt x="2958427" y="0"/>
                  </a:lnTo>
                  <a:lnTo>
                    <a:pt x="2950807" y="0"/>
                  </a:lnTo>
                  <a:lnTo>
                    <a:pt x="2950807" y="6448196"/>
                  </a:lnTo>
                  <a:lnTo>
                    <a:pt x="2518626" y="6448196"/>
                  </a:lnTo>
                  <a:lnTo>
                    <a:pt x="2518626" y="6023940"/>
                  </a:lnTo>
                  <a:lnTo>
                    <a:pt x="2950807" y="6023940"/>
                  </a:lnTo>
                  <a:lnTo>
                    <a:pt x="2950807" y="6016320"/>
                  </a:lnTo>
                  <a:lnTo>
                    <a:pt x="2518626" y="6016320"/>
                  </a:lnTo>
                  <a:lnTo>
                    <a:pt x="2518626" y="5596026"/>
                  </a:lnTo>
                  <a:lnTo>
                    <a:pt x="2950807" y="5596026"/>
                  </a:lnTo>
                  <a:lnTo>
                    <a:pt x="2950807" y="5588406"/>
                  </a:lnTo>
                  <a:lnTo>
                    <a:pt x="2518626" y="5588406"/>
                  </a:lnTo>
                  <a:lnTo>
                    <a:pt x="2518626" y="5164163"/>
                  </a:lnTo>
                  <a:lnTo>
                    <a:pt x="2950807" y="5164163"/>
                  </a:lnTo>
                  <a:lnTo>
                    <a:pt x="2950807" y="5156530"/>
                  </a:lnTo>
                  <a:lnTo>
                    <a:pt x="2518626" y="5156530"/>
                  </a:lnTo>
                  <a:lnTo>
                    <a:pt x="2518626" y="4736236"/>
                  </a:lnTo>
                  <a:lnTo>
                    <a:pt x="2950807" y="4736236"/>
                  </a:lnTo>
                  <a:lnTo>
                    <a:pt x="2950807" y="4728616"/>
                  </a:lnTo>
                  <a:lnTo>
                    <a:pt x="2518626" y="4728616"/>
                  </a:lnTo>
                  <a:lnTo>
                    <a:pt x="2518626" y="4304373"/>
                  </a:lnTo>
                  <a:lnTo>
                    <a:pt x="2950807" y="4304373"/>
                  </a:lnTo>
                  <a:lnTo>
                    <a:pt x="2950807" y="4296753"/>
                  </a:lnTo>
                  <a:lnTo>
                    <a:pt x="2518626" y="4296753"/>
                  </a:lnTo>
                  <a:lnTo>
                    <a:pt x="2518626" y="3876459"/>
                  </a:lnTo>
                  <a:lnTo>
                    <a:pt x="2950807" y="3876459"/>
                  </a:lnTo>
                  <a:lnTo>
                    <a:pt x="2950807" y="3868839"/>
                  </a:lnTo>
                  <a:lnTo>
                    <a:pt x="2518626" y="3868839"/>
                  </a:lnTo>
                  <a:lnTo>
                    <a:pt x="2518626" y="3437051"/>
                  </a:lnTo>
                  <a:lnTo>
                    <a:pt x="2518626" y="3424923"/>
                  </a:lnTo>
                  <a:lnTo>
                    <a:pt x="2518626" y="3424783"/>
                  </a:lnTo>
                  <a:lnTo>
                    <a:pt x="2950807" y="3424783"/>
                  </a:lnTo>
                  <a:lnTo>
                    <a:pt x="2950807" y="3417151"/>
                  </a:lnTo>
                  <a:lnTo>
                    <a:pt x="2518626" y="3417151"/>
                  </a:lnTo>
                  <a:lnTo>
                    <a:pt x="2518626" y="2997098"/>
                  </a:lnTo>
                  <a:lnTo>
                    <a:pt x="2950807" y="2997098"/>
                  </a:lnTo>
                  <a:lnTo>
                    <a:pt x="2950807" y="2989478"/>
                  </a:lnTo>
                  <a:lnTo>
                    <a:pt x="2518626" y="2989478"/>
                  </a:lnTo>
                  <a:lnTo>
                    <a:pt x="2518626" y="2565222"/>
                  </a:lnTo>
                  <a:lnTo>
                    <a:pt x="2950807" y="2565222"/>
                  </a:lnTo>
                  <a:lnTo>
                    <a:pt x="2950807" y="2557602"/>
                  </a:lnTo>
                  <a:lnTo>
                    <a:pt x="2518626" y="2557602"/>
                  </a:lnTo>
                  <a:lnTo>
                    <a:pt x="2518626" y="2137308"/>
                  </a:lnTo>
                  <a:lnTo>
                    <a:pt x="2950807" y="2137308"/>
                  </a:lnTo>
                  <a:lnTo>
                    <a:pt x="2950807" y="2129688"/>
                  </a:lnTo>
                  <a:lnTo>
                    <a:pt x="2518626" y="2129688"/>
                  </a:lnTo>
                  <a:lnTo>
                    <a:pt x="2518626" y="1705432"/>
                  </a:lnTo>
                  <a:lnTo>
                    <a:pt x="2950807" y="1705432"/>
                  </a:lnTo>
                  <a:lnTo>
                    <a:pt x="2950807" y="1697812"/>
                  </a:lnTo>
                  <a:lnTo>
                    <a:pt x="2518626" y="1697812"/>
                  </a:lnTo>
                  <a:lnTo>
                    <a:pt x="2518626" y="1277518"/>
                  </a:lnTo>
                  <a:lnTo>
                    <a:pt x="2950807" y="1277518"/>
                  </a:lnTo>
                  <a:lnTo>
                    <a:pt x="2950807" y="1269898"/>
                  </a:lnTo>
                  <a:lnTo>
                    <a:pt x="2518626" y="1269898"/>
                  </a:lnTo>
                  <a:lnTo>
                    <a:pt x="2518626" y="845642"/>
                  </a:lnTo>
                  <a:lnTo>
                    <a:pt x="2950807" y="845642"/>
                  </a:lnTo>
                  <a:lnTo>
                    <a:pt x="2950807" y="838022"/>
                  </a:lnTo>
                  <a:lnTo>
                    <a:pt x="2518626" y="838022"/>
                  </a:lnTo>
                  <a:lnTo>
                    <a:pt x="2518626" y="417728"/>
                  </a:lnTo>
                  <a:lnTo>
                    <a:pt x="2950807" y="417728"/>
                  </a:lnTo>
                  <a:lnTo>
                    <a:pt x="2950807" y="410108"/>
                  </a:lnTo>
                  <a:lnTo>
                    <a:pt x="2518626" y="410108"/>
                  </a:lnTo>
                  <a:lnTo>
                    <a:pt x="2518626" y="0"/>
                  </a:lnTo>
                  <a:lnTo>
                    <a:pt x="2511006" y="0"/>
                  </a:lnTo>
                  <a:lnTo>
                    <a:pt x="2511006" y="6448196"/>
                  </a:lnTo>
                  <a:lnTo>
                    <a:pt x="2078824" y="6448196"/>
                  </a:lnTo>
                  <a:lnTo>
                    <a:pt x="2078824" y="6023940"/>
                  </a:lnTo>
                  <a:lnTo>
                    <a:pt x="2511006" y="6023940"/>
                  </a:lnTo>
                  <a:lnTo>
                    <a:pt x="2511006" y="6016320"/>
                  </a:lnTo>
                  <a:lnTo>
                    <a:pt x="2078824" y="6016320"/>
                  </a:lnTo>
                  <a:lnTo>
                    <a:pt x="2078824" y="5596026"/>
                  </a:lnTo>
                  <a:lnTo>
                    <a:pt x="2511006" y="5596026"/>
                  </a:lnTo>
                  <a:lnTo>
                    <a:pt x="2511006" y="5588406"/>
                  </a:lnTo>
                  <a:lnTo>
                    <a:pt x="2078824" y="5588406"/>
                  </a:lnTo>
                  <a:lnTo>
                    <a:pt x="2078824" y="5164163"/>
                  </a:lnTo>
                  <a:lnTo>
                    <a:pt x="2511006" y="5164163"/>
                  </a:lnTo>
                  <a:lnTo>
                    <a:pt x="2511006" y="5156530"/>
                  </a:lnTo>
                  <a:lnTo>
                    <a:pt x="2078824" y="5156530"/>
                  </a:lnTo>
                  <a:lnTo>
                    <a:pt x="2078824" y="4736236"/>
                  </a:lnTo>
                  <a:lnTo>
                    <a:pt x="2511006" y="4736236"/>
                  </a:lnTo>
                  <a:lnTo>
                    <a:pt x="2511006" y="4728616"/>
                  </a:lnTo>
                  <a:lnTo>
                    <a:pt x="2078824" y="4728616"/>
                  </a:lnTo>
                  <a:lnTo>
                    <a:pt x="2078824" y="4304373"/>
                  </a:lnTo>
                  <a:lnTo>
                    <a:pt x="2511006" y="4304373"/>
                  </a:lnTo>
                  <a:lnTo>
                    <a:pt x="2511006" y="4296753"/>
                  </a:lnTo>
                  <a:lnTo>
                    <a:pt x="2078824" y="4296753"/>
                  </a:lnTo>
                  <a:lnTo>
                    <a:pt x="2078824" y="3876459"/>
                  </a:lnTo>
                  <a:lnTo>
                    <a:pt x="2511006" y="3876459"/>
                  </a:lnTo>
                  <a:lnTo>
                    <a:pt x="2511006" y="3868839"/>
                  </a:lnTo>
                  <a:lnTo>
                    <a:pt x="2078824" y="3868839"/>
                  </a:lnTo>
                  <a:lnTo>
                    <a:pt x="2078824" y="3437051"/>
                  </a:lnTo>
                  <a:lnTo>
                    <a:pt x="2078824" y="3424923"/>
                  </a:lnTo>
                  <a:lnTo>
                    <a:pt x="2078824" y="3424783"/>
                  </a:lnTo>
                  <a:lnTo>
                    <a:pt x="2511006" y="3424783"/>
                  </a:lnTo>
                  <a:lnTo>
                    <a:pt x="2511006" y="3417151"/>
                  </a:lnTo>
                  <a:lnTo>
                    <a:pt x="2078824" y="3417151"/>
                  </a:lnTo>
                  <a:lnTo>
                    <a:pt x="2078824" y="2997098"/>
                  </a:lnTo>
                  <a:lnTo>
                    <a:pt x="2511006" y="2997098"/>
                  </a:lnTo>
                  <a:lnTo>
                    <a:pt x="2511006" y="2989478"/>
                  </a:lnTo>
                  <a:lnTo>
                    <a:pt x="2078824" y="2989478"/>
                  </a:lnTo>
                  <a:lnTo>
                    <a:pt x="2078824" y="2565222"/>
                  </a:lnTo>
                  <a:lnTo>
                    <a:pt x="2511006" y="2565222"/>
                  </a:lnTo>
                  <a:lnTo>
                    <a:pt x="2511006" y="2557602"/>
                  </a:lnTo>
                  <a:lnTo>
                    <a:pt x="2078824" y="2557602"/>
                  </a:lnTo>
                  <a:lnTo>
                    <a:pt x="2078824" y="2137308"/>
                  </a:lnTo>
                  <a:lnTo>
                    <a:pt x="2511006" y="2137308"/>
                  </a:lnTo>
                  <a:lnTo>
                    <a:pt x="2511006" y="2129688"/>
                  </a:lnTo>
                  <a:lnTo>
                    <a:pt x="2078824" y="2129688"/>
                  </a:lnTo>
                  <a:lnTo>
                    <a:pt x="2078824" y="1705432"/>
                  </a:lnTo>
                  <a:lnTo>
                    <a:pt x="2511006" y="1705432"/>
                  </a:lnTo>
                  <a:lnTo>
                    <a:pt x="2511006" y="1697812"/>
                  </a:lnTo>
                  <a:lnTo>
                    <a:pt x="2078824" y="1697812"/>
                  </a:lnTo>
                  <a:lnTo>
                    <a:pt x="2078824" y="1277518"/>
                  </a:lnTo>
                  <a:lnTo>
                    <a:pt x="2511006" y="1277518"/>
                  </a:lnTo>
                  <a:lnTo>
                    <a:pt x="2511006" y="1269898"/>
                  </a:lnTo>
                  <a:lnTo>
                    <a:pt x="2078824" y="1269898"/>
                  </a:lnTo>
                  <a:lnTo>
                    <a:pt x="2078824" y="845642"/>
                  </a:lnTo>
                  <a:lnTo>
                    <a:pt x="2511006" y="845642"/>
                  </a:lnTo>
                  <a:lnTo>
                    <a:pt x="2511006" y="838022"/>
                  </a:lnTo>
                  <a:lnTo>
                    <a:pt x="2078824" y="838022"/>
                  </a:lnTo>
                  <a:lnTo>
                    <a:pt x="2078824" y="417728"/>
                  </a:lnTo>
                  <a:lnTo>
                    <a:pt x="2511006" y="417728"/>
                  </a:lnTo>
                  <a:lnTo>
                    <a:pt x="2511006" y="410108"/>
                  </a:lnTo>
                  <a:lnTo>
                    <a:pt x="2078824" y="410108"/>
                  </a:lnTo>
                  <a:lnTo>
                    <a:pt x="2078824" y="0"/>
                  </a:lnTo>
                  <a:lnTo>
                    <a:pt x="2071204" y="0"/>
                  </a:lnTo>
                  <a:lnTo>
                    <a:pt x="2071204" y="6448196"/>
                  </a:lnTo>
                  <a:lnTo>
                    <a:pt x="1642986" y="6448196"/>
                  </a:lnTo>
                  <a:lnTo>
                    <a:pt x="1642986" y="6023940"/>
                  </a:lnTo>
                  <a:lnTo>
                    <a:pt x="2071204" y="6023940"/>
                  </a:lnTo>
                  <a:lnTo>
                    <a:pt x="2071204" y="6016320"/>
                  </a:lnTo>
                  <a:lnTo>
                    <a:pt x="1642986" y="6016320"/>
                  </a:lnTo>
                  <a:lnTo>
                    <a:pt x="1642986" y="5596026"/>
                  </a:lnTo>
                  <a:lnTo>
                    <a:pt x="2071204" y="5596026"/>
                  </a:lnTo>
                  <a:lnTo>
                    <a:pt x="2071204" y="5588406"/>
                  </a:lnTo>
                  <a:lnTo>
                    <a:pt x="1642986" y="5588406"/>
                  </a:lnTo>
                  <a:lnTo>
                    <a:pt x="1642986" y="5164163"/>
                  </a:lnTo>
                  <a:lnTo>
                    <a:pt x="2071204" y="5164163"/>
                  </a:lnTo>
                  <a:lnTo>
                    <a:pt x="2071204" y="5156530"/>
                  </a:lnTo>
                  <a:lnTo>
                    <a:pt x="1642986" y="5156530"/>
                  </a:lnTo>
                  <a:lnTo>
                    <a:pt x="1642986" y="4736236"/>
                  </a:lnTo>
                  <a:lnTo>
                    <a:pt x="2071204" y="4736236"/>
                  </a:lnTo>
                  <a:lnTo>
                    <a:pt x="2071204" y="4728616"/>
                  </a:lnTo>
                  <a:lnTo>
                    <a:pt x="1642986" y="4728616"/>
                  </a:lnTo>
                  <a:lnTo>
                    <a:pt x="1642986" y="4304373"/>
                  </a:lnTo>
                  <a:lnTo>
                    <a:pt x="2071204" y="4304373"/>
                  </a:lnTo>
                  <a:lnTo>
                    <a:pt x="2071204" y="4296753"/>
                  </a:lnTo>
                  <a:lnTo>
                    <a:pt x="1642986" y="4296753"/>
                  </a:lnTo>
                  <a:lnTo>
                    <a:pt x="1642986" y="3876459"/>
                  </a:lnTo>
                  <a:lnTo>
                    <a:pt x="2071204" y="3876459"/>
                  </a:lnTo>
                  <a:lnTo>
                    <a:pt x="2071204" y="3868839"/>
                  </a:lnTo>
                  <a:lnTo>
                    <a:pt x="1642986" y="3868839"/>
                  </a:lnTo>
                  <a:lnTo>
                    <a:pt x="1642986" y="3437051"/>
                  </a:lnTo>
                  <a:lnTo>
                    <a:pt x="1642986" y="3424923"/>
                  </a:lnTo>
                  <a:lnTo>
                    <a:pt x="1642986" y="3424783"/>
                  </a:lnTo>
                  <a:lnTo>
                    <a:pt x="2071204" y="3424783"/>
                  </a:lnTo>
                  <a:lnTo>
                    <a:pt x="2071204" y="3417151"/>
                  </a:lnTo>
                  <a:lnTo>
                    <a:pt x="1642986" y="3417151"/>
                  </a:lnTo>
                  <a:lnTo>
                    <a:pt x="1642986" y="2997098"/>
                  </a:lnTo>
                  <a:lnTo>
                    <a:pt x="2071204" y="2997098"/>
                  </a:lnTo>
                  <a:lnTo>
                    <a:pt x="2071204" y="2989478"/>
                  </a:lnTo>
                  <a:lnTo>
                    <a:pt x="1642986" y="2989478"/>
                  </a:lnTo>
                  <a:lnTo>
                    <a:pt x="1642986" y="2565222"/>
                  </a:lnTo>
                  <a:lnTo>
                    <a:pt x="2071204" y="2565222"/>
                  </a:lnTo>
                  <a:lnTo>
                    <a:pt x="2071204" y="2557602"/>
                  </a:lnTo>
                  <a:lnTo>
                    <a:pt x="1642986" y="2557602"/>
                  </a:lnTo>
                  <a:lnTo>
                    <a:pt x="1642986" y="2137308"/>
                  </a:lnTo>
                  <a:lnTo>
                    <a:pt x="2071204" y="2137308"/>
                  </a:lnTo>
                  <a:lnTo>
                    <a:pt x="2071204" y="2129688"/>
                  </a:lnTo>
                  <a:lnTo>
                    <a:pt x="1642986" y="2129688"/>
                  </a:lnTo>
                  <a:lnTo>
                    <a:pt x="1642986" y="1705432"/>
                  </a:lnTo>
                  <a:lnTo>
                    <a:pt x="2071204" y="1705432"/>
                  </a:lnTo>
                  <a:lnTo>
                    <a:pt x="2071204" y="1697812"/>
                  </a:lnTo>
                  <a:lnTo>
                    <a:pt x="1642986" y="1697812"/>
                  </a:lnTo>
                  <a:lnTo>
                    <a:pt x="1642986" y="1277518"/>
                  </a:lnTo>
                  <a:lnTo>
                    <a:pt x="2071204" y="1277518"/>
                  </a:lnTo>
                  <a:lnTo>
                    <a:pt x="2071204" y="1269898"/>
                  </a:lnTo>
                  <a:lnTo>
                    <a:pt x="1642986" y="1269898"/>
                  </a:lnTo>
                  <a:lnTo>
                    <a:pt x="1642986" y="845642"/>
                  </a:lnTo>
                  <a:lnTo>
                    <a:pt x="2071204" y="845642"/>
                  </a:lnTo>
                  <a:lnTo>
                    <a:pt x="2071204" y="838022"/>
                  </a:lnTo>
                  <a:lnTo>
                    <a:pt x="1642986" y="838022"/>
                  </a:lnTo>
                  <a:lnTo>
                    <a:pt x="1642986" y="417728"/>
                  </a:lnTo>
                  <a:lnTo>
                    <a:pt x="2071204" y="417728"/>
                  </a:lnTo>
                  <a:lnTo>
                    <a:pt x="2071204" y="410108"/>
                  </a:lnTo>
                  <a:lnTo>
                    <a:pt x="1642986" y="410108"/>
                  </a:lnTo>
                  <a:lnTo>
                    <a:pt x="1642986" y="0"/>
                  </a:lnTo>
                  <a:lnTo>
                    <a:pt x="1635366" y="0"/>
                  </a:lnTo>
                  <a:lnTo>
                    <a:pt x="1635366" y="6448196"/>
                  </a:lnTo>
                  <a:lnTo>
                    <a:pt x="1203185" y="6448196"/>
                  </a:lnTo>
                  <a:lnTo>
                    <a:pt x="1203185" y="6023940"/>
                  </a:lnTo>
                  <a:lnTo>
                    <a:pt x="1635366" y="6023940"/>
                  </a:lnTo>
                  <a:lnTo>
                    <a:pt x="1635366" y="6016320"/>
                  </a:lnTo>
                  <a:lnTo>
                    <a:pt x="1203185" y="6016320"/>
                  </a:lnTo>
                  <a:lnTo>
                    <a:pt x="1203185" y="5596026"/>
                  </a:lnTo>
                  <a:lnTo>
                    <a:pt x="1635366" y="5596026"/>
                  </a:lnTo>
                  <a:lnTo>
                    <a:pt x="1635366" y="5588406"/>
                  </a:lnTo>
                  <a:lnTo>
                    <a:pt x="1203185" y="5588406"/>
                  </a:lnTo>
                  <a:lnTo>
                    <a:pt x="1203185" y="5164163"/>
                  </a:lnTo>
                  <a:lnTo>
                    <a:pt x="1635366" y="5164163"/>
                  </a:lnTo>
                  <a:lnTo>
                    <a:pt x="1635366" y="5156530"/>
                  </a:lnTo>
                  <a:lnTo>
                    <a:pt x="1203185" y="5156530"/>
                  </a:lnTo>
                  <a:lnTo>
                    <a:pt x="1203185" y="4736236"/>
                  </a:lnTo>
                  <a:lnTo>
                    <a:pt x="1635366" y="4736236"/>
                  </a:lnTo>
                  <a:lnTo>
                    <a:pt x="1635366" y="4728616"/>
                  </a:lnTo>
                  <a:lnTo>
                    <a:pt x="1203185" y="4728616"/>
                  </a:lnTo>
                  <a:lnTo>
                    <a:pt x="1203185" y="4304373"/>
                  </a:lnTo>
                  <a:lnTo>
                    <a:pt x="1635366" y="4304373"/>
                  </a:lnTo>
                  <a:lnTo>
                    <a:pt x="1635366" y="4296753"/>
                  </a:lnTo>
                  <a:lnTo>
                    <a:pt x="1203185" y="4296753"/>
                  </a:lnTo>
                  <a:lnTo>
                    <a:pt x="1203185" y="3876459"/>
                  </a:lnTo>
                  <a:lnTo>
                    <a:pt x="1635366" y="3876459"/>
                  </a:lnTo>
                  <a:lnTo>
                    <a:pt x="1635366" y="3868839"/>
                  </a:lnTo>
                  <a:lnTo>
                    <a:pt x="1203185" y="3868839"/>
                  </a:lnTo>
                  <a:lnTo>
                    <a:pt x="1203185" y="3437051"/>
                  </a:lnTo>
                  <a:lnTo>
                    <a:pt x="1203185" y="3424923"/>
                  </a:lnTo>
                  <a:lnTo>
                    <a:pt x="1203185" y="3424783"/>
                  </a:lnTo>
                  <a:lnTo>
                    <a:pt x="1635366" y="3424783"/>
                  </a:lnTo>
                  <a:lnTo>
                    <a:pt x="1635366" y="3417151"/>
                  </a:lnTo>
                  <a:lnTo>
                    <a:pt x="1203185" y="3417151"/>
                  </a:lnTo>
                  <a:lnTo>
                    <a:pt x="1203185" y="2997098"/>
                  </a:lnTo>
                  <a:lnTo>
                    <a:pt x="1635366" y="2997098"/>
                  </a:lnTo>
                  <a:lnTo>
                    <a:pt x="1635366" y="2989478"/>
                  </a:lnTo>
                  <a:lnTo>
                    <a:pt x="1203185" y="2989478"/>
                  </a:lnTo>
                  <a:lnTo>
                    <a:pt x="1203185" y="2565222"/>
                  </a:lnTo>
                  <a:lnTo>
                    <a:pt x="1635366" y="2565222"/>
                  </a:lnTo>
                  <a:lnTo>
                    <a:pt x="1635366" y="2557602"/>
                  </a:lnTo>
                  <a:lnTo>
                    <a:pt x="1203185" y="2557602"/>
                  </a:lnTo>
                  <a:lnTo>
                    <a:pt x="1203185" y="2137308"/>
                  </a:lnTo>
                  <a:lnTo>
                    <a:pt x="1635366" y="2137308"/>
                  </a:lnTo>
                  <a:lnTo>
                    <a:pt x="1635366" y="2129688"/>
                  </a:lnTo>
                  <a:lnTo>
                    <a:pt x="1203185" y="2129688"/>
                  </a:lnTo>
                  <a:lnTo>
                    <a:pt x="1203185" y="1705432"/>
                  </a:lnTo>
                  <a:lnTo>
                    <a:pt x="1635366" y="1705432"/>
                  </a:lnTo>
                  <a:lnTo>
                    <a:pt x="1635366" y="1697812"/>
                  </a:lnTo>
                  <a:lnTo>
                    <a:pt x="1203185" y="1697812"/>
                  </a:lnTo>
                  <a:lnTo>
                    <a:pt x="1203185" y="1277518"/>
                  </a:lnTo>
                  <a:lnTo>
                    <a:pt x="1635366" y="1277518"/>
                  </a:lnTo>
                  <a:lnTo>
                    <a:pt x="1635366" y="1269898"/>
                  </a:lnTo>
                  <a:lnTo>
                    <a:pt x="1203185" y="1269898"/>
                  </a:lnTo>
                  <a:lnTo>
                    <a:pt x="1203185" y="845642"/>
                  </a:lnTo>
                  <a:lnTo>
                    <a:pt x="1635366" y="845642"/>
                  </a:lnTo>
                  <a:lnTo>
                    <a:pt x="1635366" y="838022"/>
                  </a:lnTo>
                  <a:lnTo>
                    <a:pt x="1203185" y="838022"/>
                  </a:lnTo>
                  <a:lnTo>
                    <a:pt x="1203185" y="417728"/>
                  </a:lnTo>
                  <a:lnTo>
                    <a:pt x="1635366" y="417728"/>
                  </a:lnTo>
                  <a:lnTo>
                    <a:pt x="1635366" y="410108"/>
                  </a:lnTo>
                  <a:lnTo>
                    <a:pt x="1203185" y="410108"/>
                  </a:lnTo>
                  <a:lnTo>
                    <a:pt x="1203185" y="0"/>
                  </a:lnTo>
                  <a:lnTo>
                    <a:pt x="1195565" y="0"/>
                  </a:lnTo>
                  <a:lnTo>
                    <a:pt x="1195565" y="6448196"/>
                  </a:lnTo>
                  <a:lnTo>
                    <a:pt x="763384" y="6448196"/>
                  </a:lnTo>
                  <a:lnTo>
                    <a:pt x="763384" y="6023940"/>
                  </a:lnTo>
                  <a:lnTo>
                    <a:pt x="1195565" y="6023940"/>
                  </a:lnTo>
                  <a:lnTo>
                    <a:pt x="1195565" y="6016320"/>
                  </a:lnTo>
                  <a:lnTo>
                    <a:pt x="763384" y="6016320"/>
                  </a:lnTo>
                  <a:lnTo>
                    <a:pt x="763384" y="5596026"/>
                  </a:lnTo>
                  <a:lnTo>
                    <a:pt x="1195565" y="5596026"/>
                  </a:lnTo>
                  <a:lnTo>
                    <a:pt x="1195565" y="5588406"/>
                  </a:lnTo>
                  <a:lnTo>
                    <a:pt x="763384" y="5588406"/>
                  </a:lnTo>
                  <a:lnTo>
                    <a:pt x="763384" y="5164163"/>
                  </a:lnTo>
                  <a:lnTo>
                    <a:pt x="1195565" y="5164163"/>
                  </a:lnTo>
                  <a:lnTo>
                    <a:pt x="1195565" y="5156530"/>
                  </a:lnTo>
                  <a:lnTo>
                    <a:pt x="763384" y="5156530"/>
                  </a:lnTo>
                  <a:lnTo>
                    <a:pt x="763384" y="4736236"/>
                  </a:lnTo>
                  <a:lnTo>
                    <a:pt x="1195565" y="4736236"/>
                  </a:lnTo>
                  <a:lnTo>
                    <a:pt x="1195565" y="4728616"/>
                  </a:lnTo>
                  <a:lnTo>
                    <a:pt x="763384" y="4728616"/>
                  </a:lnTo>
                  <a:lnTo>
                    <a:pt x="763384" y="4304373"/>
                  </a:lnTo>
                  <a:lnTo>
                    <a:pt x="1195565" y="4304373"/>
                  </a:lnTo>
                  <a:lnTo>
                    <a:pt x="1195565" y="4296753"/>
                  </a:lnTo>
                  <a:lnTo>
                    <a:pt x="763384" y="4296753"/>
                  </a:lnTo>
                  <a:lnTo>
                    <a:pt x="763384" y="3876459"/>
                  </a:lnTo>
                  <a:lnTo>
                    <a:pt x="1195565" y="3876459"/>
                  </a:lnTo>
                  <a:lnTo>
                    <a:pt x="1195565" y="3868839"/>
                  </a:lnTo>
                  <a:lnTo>
                    <a:pt x="763384" y="3868839"/>
                  </a:lnTo>
                  <a:lnTo>
                    <a:pt x="763384" y="3437051"/>
                  </a:lnTo>
                  <a:lnTo>
                    <a:pt x="763384" y="3424923"/>
                  </a:lnTo>
                  <a:lnTo>
                    <a:pt x="763384" y="3424783"/>
                  </a:lnTo>
                  <a:lnTo>
                    <a:pt x="1195565" y="3424783"/>
                  </a:lnTo>
                  <a:lnTo>
                    <a:pt x="1195565" y="3417151"/>
                  </a:lnTo>
                  <a:lnTo>
                    <a:pt x="763384" y="3417151"/>
                  </a:lnTo>
                  <a:lnTo>
                    <a:pt x="763384" y="2997098"/>
                  </a:lnTo>
                  <a:lnTo>
                    <a:pt x="1195565" y="2997098"/>
                  </a:lnTo>
                  <a:lnTo>
                    <a:pt x="1195565" y="2989478"/>
                  </a:lnTo>
                  <a:lnTo>
                    <a:pt x="763384" y="2989478"/>
                  </a:lnTo>
                  <a:lnTo>
                    <a:pt x="763384" y="2565222"/>
                  </a:lnTo>
                  <a:lnTo>
                    <a:pt x="1195565" y="2565222"/>
                  </a:lnTo>
                  <a:lnTo>
                    <a:pt x="1195565" y="2557602"/>
                  </a:lnTo>
                  <a:lnTo>
                    <a:pt x="763384" y="2557602"/>
                  </a:lnTo>
                  <a:lnTo>
                    <a:pt x="763384" y="2137308"/>
                  </a:lnTo>
                  <a:lnTo>
                    <a:pt x="1195565" y="2137308"/>
                  </a:lnTo>
                  <a:lnTo>
                    <a:pt x="1195565" y="2129688"/>
                  </a:lnTo>
                  <a:lnTo>
                    <a:pt x="763384" y="2129688"/>
                  </a:lnTo>
                  <a:lnTo>
                    <a:pt x="763384" y="1705432"/>
                  </a:lnTo>
                  <a:lnTo>
                    <a:pt x="1195565" y="1705432"/>
                  </a:lnTo>
                  <a:lnTo>
                    <a:pt x="1195565" y="1697812"/>
                  </a:lnTo>
                  <a:lnTo>
                    <a:pt x="763384" y="1697812"/>
                  </a:lnTo>
                  <a:lnTo>
                    <a:pt x="763384" y="1277518"/>
                  </a:lnTo>
                  <a:lnTo>
                    <a:pt x="1195565" y="1277518"/>
                  </a:lnTo>
                  <a:lnTo>
                    <a:pt x="1195565" y="1269898"/>
                  </a:lnTo>
                  <a:lnTo>
                    <a:pt x="763384" y="1269898"/>
                  </a:lnTo>
                  <a:lnTo>
                    <a:pt x="763384" y="845642"/>
                  </a:lnTo>
                  <a:lnTo>
                    <a:pt x="1195565" y="845642"/>
                  </a:lnTo>
                  <a:lnTo>
                    <a:pt x="1195565" y="838022"/>
                  </a:lnTo>
                  <a:lnTo>
                    <a:pt x="763384" y="838022"/>
                  </a:lnTo>
                  <a:lnTo>
                    <a:pt x="763384" y="417728"/>
                  </a:lnTo>
                  <a:lnTo>
                    <a:pt x="1195565" y="417728"/>
                  </a:lnTo>
                  <a:lnTo>
                    <a:pt x="1195565" y="410108"/>
                  </a:lnTo>
                  <a:lnTo>
                    <a:pt x="763384" y="410108"/>
                  </a:lnTo>
                  <a:lnTo>
                    <a:pt x="763384" y="0"/>
                  </a:lnTo>
                  <a:lnTo>
                    <a:pt x="755764" y="0"/>
                  </a:lnTo>
                  <a:lnTo>
                    <a:pt x="755764" y="6448196"/>
                  </a:lnTo>
                  <a:lnTo>
                    <a:pt x="323583" y="6448196"/>
                  </a:lnTo>
                  <a:lnTo>
                    <a:pt x="323583" y="6023940"/>
                  </a:lnTo>
                  <a:lnTo>
                    <a:pt x="755764" y="6023940"/>
                  </a:lnTo>
                  <a:lnTo>
                    <a:pt x="755764" y="6016320"/>
                  </a:lnTo>
                  <a:lnTo>
                    <a:pt x="323583" y="6016320"/>
                  </a:lnTo>
                  <a:lnTo>
                    <a:pt x="323583" y="5596026"/>
                  </a:lnTo>
                  <a:lnTo>
                    <a:pt x="755764" y="5596026"/>
                  </a:lnTo>
                  <a:lnTo>
                    <a:pt x="755764" y="5588406"/>
                  </a:lnTo>
                  <a:lnTo>
                    <a:pt x="323583" y="5588406"/>
                  </a:lnTo>
                  <a:lnTo>
                    <a:pt x="323583" y="5164163"/>
                  </a:lnTo>
                  <a:lnTo>
                    <a:pt x="755764" y="5164163"/>
                  </a:lnTo>
                  <a:lnTo>
                    <a:pt x="755764" y="5156530"/>
                  </a:lnTo>
                  <a:lnTo>
                    <a:pt x="323583" y="5156530"/>
                  </a:lnTo>
                  <a:lnTo>
                    <a:pt x="323583" y="4736236"/>
                  </a:lnTo>
                  <a:lnTo>
                    <a:pt x="755764" y="4736236"/>
                  </a:lnTo>
                  <a:lnTo>
                    <a:pt x="755764" y="4728616"/>
                  </a:lnTo>
                  <a:lnTo>
                    <a:pt x="323583" y="4728616"/>
                  </a:lnTo>
                  <a:lnTo>
                    <a:pt x="323583" y="4304373"/>
                  </a:lnTo>
                  <a:lnTo>
                    <a:pt x="755764" y="4304373"/>
                  </a:lnTo>
                  <a:lnTo>
                    <a:pt x="755764" y="4296753"/>
                  </a:lnTo>
                  <a:lnTo>
                    <a:pt x="323583" y="4296753"/>
                  </a:lnTo>
                  <a:lnTo>
                    <a:pt x="323583" y="3876459"/>
                  </a:lnTo>
                  <a:lnTo>
                    <a:pt x="755764" y="3876459"/>
                  </a:lnTo>
                  <a:lnTo>
                    <a:pt x="755764" y="3868839"/>
                  </a:lnTo>
                  <a:lnTo>
                    <a:pt x="323583" y="3868839"/>
                  </a:lnTo>
                  <a:lnTo>
                    <a:pt x="323583" y="3437051"/>
                  </a:lnTo>
                  <a:lnTo>
                    <a:pt x="323583" y="3424923"/>
                  </a:lnTo>
                  <a:lnTo>
                    <a:pt x="323583" y="3424783"/>
                  </a:lnTo>
                  <a:lnTo>
                    <a:pt x="755764" y="3424783"/>
                  </a:lnTo>
                  <a:lnTo>
                    <a:pt x="755764" y="3417151"/>
                  </a:lnTo>
                  <a:lnTo>
                    <a:pt x="323583" y="3417151"/>
                  </a:lnTo>
                  <a:lnTo>
                    <a:pt x="323583" y="2997098"/>
                  </a:lnTo>
                  <a:lnTo>
                    <a:pt x="755764" y="2997098"/>
                  </a:lnTo>
                  <a:lnTo>
                    <a:pt x="755764" y="2989478"/>
                  </a:lnTo>
                  <a:lnTo>
                    <a:pt x="323583" y="2989478"/>
                  </a:lnTo>
                  <a:lnTo>
                    <a:pt x="323583" y="2565222"/>
                  </a:lnTo>
                  <a:lnTo>
                    <a:pt x="755764" y="2565222"/>
                  </a:lnTo>
                  <a:lnTo>
                    <a:pt x="755764" y="2557602"/>
                  </a:lnTo>
                  <a:lnTo>
                    <a:pt x="323583" y="2557602"/>
                  </a:lnTo>
                  <a:lnTo>
                    <a:pt x="323583" y="2137308"/>
                  </a:lnTo>
                  <a:lnTo>
                    <a:pt x="755764" y="2137308"/>
                  </a:lnTo>
                  <a:lnTo>
                    <a:pt x="755764" y="2129688"/>
                  </a:lnTo>
                  <a:lnTo>
                    <a:pt x="323583" y="2129688"/>
                  </a:lnTo>
                  <a:lnTo>
                    <a:pt x="323583" y="1705432"/>
                  </a:lnTo>
                  <a:lnTo>
                    <a:pt x="755764" y="1705432"/>
                  </a:lnTo>
                  <a:lnTo>
                    <a:pt x="755764" y="1697812"/>
                  </a:lnTo>
                  <a:lnTo>
                    <a:pt x="323583" y="1697812"/>
                  </a:lnTo>
                  <a:lnTo>
                    <a:pt x="323583" y="1277518"/>
                  </a:lnTo>
                  <a:lnTo>
                    <a:pt x="755764" y="1277518"/>
                  </a:lnTo>
                  <a:lnTo>
                    <a:pt x="755764" y="1269898"/>
                  </a:lnTo>
                  <a:lnTo>
                    <a:pt x="323583" y="1269898"/>
                  </a:lnTo>
                  <a:lnTo>
                    <a:pt x="323583" y="845642"/>
                  </a:lnTo>
                  <a:lnTo>
                    <a:pt x="755764" y="845642"/>
                  </a:lnTo>
                  <a:lnTo>
                    <a:pt x="755764" y="838022"/>
                  </a:lnTo>
                  <a:lnTo>
                    <a:pt x="323583" y="838022"/>
                  </a:lnTo>
                  <a:lnTo>
                    <a:pt x="323583" y="417728"/>
                  </a:lnTo>
                  <a:lnTo>
                    <a:pt x="755764" y="417728"/>
                  </a:lnTo>
                  <a:lnTo>
                    <a:pt x="755764" y="410108"/>
                  </a:lnTo>
                  <a:lnTo>
                    <a:pt x="323583" y="410108"/>
                  </a:lnTo>
                  <a:lnTo>
                    <a:pt x="323583" y="0"/>
                  </a:lnTo>
                  <a:lnTo>
                    <a:pt x="315963" y="0"/>
                  </a:lnTo>
                  <a:lnTo>
                    <a:pt x="315963" y="410108"/>
                  </a:lnTo>
                  <a:lnTo>
                    <a:pt x="0" y="410108"/>
                  </a:lnTo>
                  <a:lnTo>
                    <a:pt x="0" y="417728"/>
                  </a:lnTo>
                  <a:lnTo>
                    <a:pt x="315963" y="417728"/>
                  </a:lnTo>
                  <a:lnTo>
                    <a:pt x="315963" y="838022"/>
                  </a:lnTo>
                  <a:lnTo>
                    <a:pt x="0" y="838022"/>
                  </a:lnTo>
                  <a:lnTo>
                    <a:pt x="0" y="845642"/>
                  </a:lnTo>
                  <a:lnTo>
                    <a:pt x="315963" y="845642"/>
                  </a:lnTo>
                  <a:lnTo>
                    <a:pt x="315963" y="1269898"/>
                  </a:lnTo>
                  <a:lnTo>
                    <a:pt x="0" y="1269898"/>
                  </a:lnTo>
                  <a:lnTo>
                    <a:pt x="0" y="1277518"/>
                  </a:lnTo>
                  <a:lnTo>
                    <a:pt x="315963" y="1277518"/>
                  </a:lnTo>
                  <a:lnTo>
                    <a:pt x="315963" y="1697812"/>
                  </a:lnTo>
                  <a:lnTo>
                    <a:pt x="0" y="1697812"/>
                  </a:lnTo>
                  <a:lnTo>
                    <a:pt x="0" y="1705432"/>
                  </a:lnTo>
                  <a:lnTo>
                    <a:pt x="315963" y="1705432"/>
                  </a:lnTo>
                  <a:lnTo>
                    <a:pt x="315963" y="2129688"/>
                  </a:lnTo>
                  <a:lnTo>
                    <a:pt x="0" y="2129688"/>
                  </a:lnTo>
                  <a:lnTo>
                    <a:pt x="0" y="2137308"/>
                  </a:lnTo>
                  <a:lnTo>
                    <a:pt x="315963" y="2137308"/>
                  </a:lnTo>
                  <a:lnTo>
                    <a:pt x="315963" y="2557602"/>
                  </a:lnTo>
                  <a:lnTo>
                    <a:pt x="0" y="2557602"/>
                  </a:lnTo>
                  <a:lnTo>
                    <a:pt x="0" y="2565222"/>
                  </a:lnTo>
                  <a:lnTo>
                    <a:pt x="315963" y="2565222"/>
                  </a:lnTo>
                  <a:lnTo>
                    <a:pt x="315963" y="2989478"/>
                  </a:lnTo>
                  <a:lnTo>
                    <a:pt x="0" y="2989478"/>
                  </a:lnTo>
                  <a:lnTo>
                    <a:pt x="0" y="2997098"/>
                  </a:lnTo>
                  <a:lnTo>
                    <a:pt x="315963" y="2997098"/>
                  </a:lnTo>
                  <a:lnTo>
                    <a:pt x="315963" y="3417151"/>
                  </a:lnTo>
                  <a:lnTo>
                    <a:pt x="0" y="3417151"/>
                  </a:lnTo>
                  <a:lnTo>
                    <a:pt x="0" y="3424783"/>
                  </a:lnTo>
                  <a:lnTo>
                    <a:pt x="315963" y="3424783"/>
                  </a:lnTo>
                  <a:lnTo>
                    <a:pt x="315963" y="3424923"/>
                  </a:lnTo>
                  <a:lnTo>
                    <a:pt x="315963" y="3437051"/>
                  </a:lnTo>
                  <a:lnTo>
                    <a:pt x="315963" y="3868839"/>
                  </a:lnTo>
                  <a:lnTo>
                    <a:pt x="0" y="3868839"/>
                  </a:lnTo>
                  <a:lnTo>
                    <a:pt x="0" y="3876459"/>
                  </a:lnTo>
                  <a:lnTo>
                    <a:pt x="315963" y="3876459"/>
                  </a:lnTo>
                  <a:lnTo>
                    <a:pt x="315963" y="4296753"/>
                  </a:lnTo>
                  <a:lnTo>
                    <a:pt x="0" y="4296753"/>
                  </a:lnTo>
                  <a:lnTo>
                    <a:pt x="0" y="4304373"/>
                  </a:lnTo>
                  <a:lnTo>
                    <a:pt x="315963" y="4304373"/>
                  </a:lnTo>
                  <a:lnTo>
                    <a:pt x="315963" y="4728616"/>
                  </a:lnTo>
                  <a:lnTo>
                    <a:pt x="0" y="4728616"/>
                  </a:lnTo>
                  <a:lnTo>
                    <a:pt x="0" y="4736236"/>
                  </a:lnTo>
                  <a:lnTo>
                    <a:pt x="315963" y="4736236"/>
                  </a:lnTo>
                  <a:lnTo>
                    <a:pt x="315963" y="5156530"/>
                  </a:lnTo>
                  <a:lnTo>
                    <a:pt x="0" y="5156530"/>
                  </a:lnTo>
                  <a:lnTo>
                    <a:pt x="0" y="5164163"/>
                  </a:lnTo>
                  <a:lnTo>
                    <a:pt x="315963" y="5164163"/>
                  </a:lnTo>
                  <a:lnTo>
                    <a:pt x="315963" y="5588406"/>
                  </a:lnTo>
                  <a:lnTo>
                    <a:pt x="0" y="5588406"/>
                  </a:lnTo>
                  <a:lnTo>
                    <a:pt x="0" y="5596026"/>
                  </a:lnTo>
                  <a:lnTo>
                    <a:pt x="315963" y="5596026"/>
                  </a:lnTo>
                  <a:lnTo>
                    <a:pt x="315963" y="6016320"/>
                  </a:lnTo>
                  <a:lnTo>
                    <a:pt x="0" y="6016320"/>
                  </a:lnTo>
                  <a:lnTo>
                    <a:pt x="0" y="6023940"/>
                  </a:lnTo>
                  <a:lnTo>
                    <a:pt x="315963" y="6023940"/>
                  </a:lnTo>
                  <a:lnTo>
                    <a:pt x="315963" y="6448196"/>
                  </a:lnTo>
                  <a:lnTo>
                    <a:pt x="0" y="6448196"/>
                  </a:lnTo>
                  <a:lnTo>
                    <a:pt x="0" y="6455829"/>
                  </a:lnTo>
                  <a:lnTo>
                    <a:pt x="315963" y="6455829"/>
                  </a:lnTo>
                  <a:lnTo>
                    <a:pt x="315963" y="6858000"/>
                  </a:lnTo>
                  <a:lnTo>
                    <a:pt x="323583" y="6858000"/>
                  </a:lnTo>
                  <a:lnTo>
                    <a:pt x="323583" y="6455829"/>
                  </a:lnTo>
                  <a:lnTo>
                    <a:pt x="755764" y="6455829"/>
                  </a:lnTo>
                  <a:lnTo>
                    <a:pt x="755764" y="6858000"/>
                  </a:lnTo>
                  <a:lnTo>
                    <a:pt x="763384" y="6858000"/>
                  </a:lnTo>
                  <a:lnTo>
                    <a:pt x="763384" y="6455829"/>
                  </a:lnTo>
                  <a:lnTo>
                    <a:pt x="1195565" y="6455829"/>
                  </a:lnTo>
                  <a:lnTo>
                    <a:pt x="1195565" y="6858000"/>
                  </a:lnTo>
                  <a:lnTo>
                    <a:pt x="1203185" y="6858000"/>
                  </a:lnTo>
                  <a:lnTo>
                    <a:pt x="1203185" y="6455829"/>
                  </a:lnTo>
                  <a:lnTo>
                    <a:pt x="1635366" y="6455829"/>
                  </a:lnTo>
                  <a:lnTo>
                    <a:pt x="1635366" y="6858000"/>
                  </a:lnTo>
                  <a:lnTo>
                    <a:pt x="1642986" y="6858000"/>
                  </a:lnTo>
                  <a:lnTo>
                    <a:pt x="1642986" y="6455829"/>
                  </a:lnTo>
                  <a:lnTo>
                    <a:pt x="2071204" y="6455829"/>
                  </a:lnTo>
                  <a:lnTo>
                    <a:pt x="2071204" y="6858000"/>
                  </a:lnTo>
                  <a:lnTo>
                    <a:pt x="2078824" y="6858000"/>
                  </a:lnTo>
                  <a:lnTo>
                    <a:pt x="2078824" y="6455829"/>
                  </a:lnTo>
                  <a:lnTo>
                    <a:pt x="2511006" y="6455829"/>
                  </a:lnTo>
                  <a:lnTo>
                    <a:pt x="2511006" y="6858000"/>
                  </a:lnTo>
                  <a:lnTo>
                    <a:pt x="2518626" y="6858000"/>
                  </a:lnTo>
                  <a:lnTo>
                    <a:pt x="2518626" y="6455829"/>
                  </a:lnTo>
                  <a:lnTo>
                    <a:pt x="2950807" y="6455829"/>
                  </a:lnTo>
                  <a:lnTo>
                    <a:pt x="2950807" y="6858000"/>
                  </a:lnTo>
                  <a:lnTo>
                    <a:pt x="2958427" y="6858000"/>
                  </a:lnTo>
                  <a:lnTo>
                    <a:pt x="2958427" y="6455829"/>
                  </a:lnTo>
                  <a:lnTo>
                    <a:pt x="3390608" y="6455829"/>
                  </a:lnTo>
                  <a:lnTo>
                    <a:pt x="3390608" y="6858000"/>
                  </a:lnTo>
                  <a:lnTo>
                    <a:pt x="3398228" y="6858000"/>
                  </a:lnTo>
                  <a:lnTo>
                    <a:pt x="3398228" y="6455829"/>
                  </a:lnTo>
                  <a:lnTo>
                    <a:pt x="3410267" y="6455829"/>
                  </a:lnTo>
                  <a:lnTo>
                    <a:pt x="3410267" y="6448196"/>
                  </a:lnTo>
                  <a:lnTo>
                    <a:pt x="3398228" y="6448196"/>
                  </a:lnTo>
                  <a:lnTo>
                    <a:pt x="3398228" y="6023940"/>
                  </a:lnTo>
                  <a:lnTo>
                    <a:pt x="3410267" y="6023940"/>
                  </a:lnTo>
                  <a:lnTo>
                    <a:pt x="3410267" y="6016320"/>
                  </a:lnTo>
                  <a:lnTo>
                    <a:pt x="3398228" y="6016320"/>
                  </a:lnTo>
                  <a:lnTo>
                    <a:pt x="3398228" y="5596026"/>
                  </a:lnTo>
                  <a:lnTo>
                    <a:pt x="3410267" y="5596026"/>
                  </a:lnTo>
                  <a:lnTo>
                    <a:pt x="3410267" y="5588406"/>
                  </a:lnTo>
                  <a:lnTo>
                    <a:pt x="3398228" y="5588406"/>
                  </a:lnTo>
                  <a:lnTo>
                    <a:pt x="3398228" y="5164163"/>
                  </a:lnTo>
                  <a:lnTo>
                    <a:pt x="3410267" y="5164163"/>
                  </a:lnTo>
                  <a:lnTo>
                    <a:pt x="3410267" y="5156530"/>
                  </a:lnTo>
                  <a:lnTo>
                    <a:pt x="3398228" y="5156530"/>
                  </a:lnTo>
                  <a:lnTo>
                    <a:pt x="3398228" y="4736236"/>
                  </a:lnTo>
                  <a:lnTo>
                    <a:pt x="3410267" y="4736236"/>
                  </a:lnTo>
                  <a:lnTo>
                    <a:pt x="3410267" y="4728616"/>
                  </a:lnTo>
                  <a:lnTo>
                    <a:pt x="3398228" y="4728616"/>
                  </a:lnTo>
                  <a:lnTo>
                    <a:pt x="3398228" y="4304373"/>
                  </a:lnTo>
                  <a:lnTo>
                    <a:pt x="3410267" y="4304373"/>
                  </a:lnTo>
                  <a:lnTo>
                    <a:pt x="3410267" y="4296753"/>
                  </a:lnTo>
                  <a:lnTo>
                    <a:pt x="3398228" y="4296753"/>
                  </a:lnTo>
                  <a:lnTo>
                    <a:pt x="3398228" y="3876459"/>
                  </a:lnTo>
                  <a:lnTo>
                    <a:pt x="3410267" y="3876459"/>
                  </a:lnTo>
                  <a:lnTo>
                    <a:pt x="3410267" y="3868839"/>
                  </a:lnTo>
                  <a:lnTo>
                    <a:pt x="3398228" y="3868839"/>
                  </a:lnTo>
                  <a:lnTo>
                    <a:pt x="3398228" y="3437051"/>
                  </a:lnTo>
                  <a:lnTo>
                    <a:pt x="3398228" y="3424923"/>
                  </a:lnTo>
                  <a:lnTo>
                    <a:pt x="3398228" y="3424783"/>
                  </a:lnTo>
                  <a:lnTo>
                    <a:pt x="3410267" y="3424783"/>
                  </a:lnTo>
                  <a:lnTo>
                    <a:pt x="3410267" y="3417151"/>
                  </a:lnTo>
                  <a:lnTo>
                    <a:pt x="3398228" y="3417151"/>
                  </a:lnTo>
                  <a:lnTo>
                    <a:pt x="3398228" y="2997098"/>
                  </a:lnTo>
                  <a:lnTo>
                    <a:pt x="3410267" y="2997098"/>
                  </a:lnTo>
                  <a:lnTo>
                    <a:pt x="3410267" y="2989478"/>
                  </a:lnTo>
                  <a:lnTo>
                    <a:pt x="3398228" y="2989478"/>
                  </a:lnTo>
                  <a:lnTo>
                    <a:pt x="3398228" y="2565222"/>
                  </a:lnTo>
                  <a:lnTo>
                    <a:pt x="3410267" y="2565222"/>
                  </a:lnTo>
                  <a:lnTo>
                    <a:pt x="3410267" y="2557602"/>
                  </a:lnTo>
                  <a:lnTo>
                    <a:pt x="3398228" y="2557602"/>
                  </a:lnTo>
                  <a:lnTo>
                    <a:pt x="3398228" y="2137308"/>
                  </a:lnTo>
                  <a:lnTo>
                    <a:pt x="3410267" y="2137308"/>
                  </a:lnTo>
                  <a:lnTo>
                    <a:pt x="3410267" y="2129688"/>
                  </a:lnTo>
                  <a:lnTo>
                    <a:pt x="3398228" y="2129688"/>
                  </a:lnTo>
                  <a:lnTo>
                    <a:pt x="3398228" y="1705432"/>
                  </a:lnTo>
                  <a:lnTo>
                    <a:pt x="3410267" y="1705432"/>
                  </a:lnTo>
                  <a:lnTo>
                    <a:pt x="3410267" y="1697812"/>
                  </a:lnTo>
                  <a:lnTo>
                    <a:pt x="3398228" y="1697812"/>
                  </a:lnTo>
                  <a:lnTo>
                    <a:pt x="3398228" y="1277518"/>
                  </a:lnTo>
                  <a:lnTo>
                    <a:pt x="3410267" y="1277518"/>
                  </a:lnTo>
                  <a:lnTo>
                    <a:pt x="3410267" y="1269898"/>
                  </a:lnTo>
                  <a:lnTo>
                    <a:pt x="3398228" y="1269898"/>
                  </a:lnTo>
                  <a:lnTo>
                    <a:pt x="3398228" y="845642"/>
                  </a:lnTo>
                  <a:lnTo>
                    <a:pt x="3410267" y="845642"/>
                  </a:lnTo>
                  <a:lnTo>
                    <a:pt x="3410267" y="838022"/>
                  </a:lnTo>
                  <a:lnTo>
                    <a:pt x="3398228" y="838022"/>
                  </a:lnTo>
                  <a:lnTo>
                    <a:pt x="3398228" y="417728"/>
                  </a:lnTo>
                  <a:lnTo>
                    <a:pt x="3410267" y="417728"/>
                  </a:lnTo>
                  <a:lnTo>
                    <a:pt x="3410267" y="410108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000000">
              <a:alpha val="85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54170" y="4927091"/>
            <a:ext cx="7620" cy="1931035"/>
          </a:xfrm>
          <a:custGeom>
            <a:avLst/>
            <a:gdLst/>
            <a:ahLst/>
            <a:cxnLst/>
            <a:rect l="l" t="t" r="r" b="b"/>
            <a:pathLst>
              <a:path w="7620" h="1931034">
                <a:moveTo>
                  <a:pt x="0" y="1930908"/>
                </a:moveTo>
                <a:lnTo>
                  <a:pt x="7619" y="1930908"/>
                </a:lnTo>
                <a:lnTo>
                  <a:pt x="7619" y="0"/>
                </a:lnTo>
                <a:lnTo>
                  <a:pt x="0" y="0"/>
                </a:lnTo>
                <a:lnTo>
                  <a:pt x="0" y="1930908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54170" y="3424923"/>
            <a:ext cx="7620" cy="1392555"/>
          </a:xfrm>
          <a:custGeom>
            <a:avLst/>
            <a:gdLst/>
            <a:ahLst/>
            <a:cxnLst/>
            <a:rect l="l" t="t" r="r" b="b"/>
            <a:pathLst>
              <a:path w="7620" h="1392554">
                <a:moveTo>
                  <a:pt x="0" y="1392440"/>
                </a:moveTo>
                <a:lnTo>
                  <a:pt x="7619" y="1392440"/>
                </a:lnTo>
                <a:lnTo>
                  <a:pt x="7619" y="0"/>
                </a:lnTo>
                <a:lnTo>
                  <a:pt x="0" y="0"/>
                </a:lnTo>
                <a:lnTo>
                  <a:pt x="0" y="139244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9397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72981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6961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60941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0872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2342" y="3868839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02342" y="429675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02342" y="472861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02342" y="515653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02342" y="558840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02342" y="601632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02342" y="6448196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3402342" y="3417150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85417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9397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2981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16961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60941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872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02342" y="41010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02342" y="83802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402342" y="126989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402342" y="169781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402342" y="212968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402342" y="255760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402342" y="298947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4916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889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4247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645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0439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74419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18002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61983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05963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97320" y="3868839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97320" y="429675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97320" y="472861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97320" y="515653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97320" y="558840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97320" y="601632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97320" y="644819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0903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49943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097320" y="341715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54916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9889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4247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8645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304390" y="1039367"/>
            <a:ext cx="7620" cy="2397760"/>
          </a:xfrm>
          <a:custGeom>
            <a:avLst/>
            <a:gdLst/>
            <a:ahLst/>
            <a:cxnLst/>
            <a:rect l="l" t="t" r="r" b="b"/>
            <a:pathLst>
              <a:path w="7620" h="2397760">
                <a:moveTo>
                  <a:pt x="0" y="2397683"/>
                </a:moveTo>
                <a:lnTo>
                  <a:pt x="7620" y="2397683"/>
                </a:lnTo>
                <a:lnTo>
                  <a:pt x="7620" y="0"/>
                </a:lnTo>
                <a:lnTo>
                  <a:pt x="0" y="0"/>
                </a:lnTo>
                <a:lnTo>
                  <a:pt x="0" y="2397683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8304390" y="0"/>
            <a:ext cx="7620" cy="929640"/>
          </a:xfrm>
          <a:custGeom>
            <a:avLst/>
            <a:gdLst/>
            <a:ahLst/>
            <a:cxnLst/>
            <a:rect l="l" t="t" r="r" b="b"/>
            <a:pathLst>
              <a:path w="7620" h="929640">
                <a:moveTo>
                  <a:pt x="0" y="929639"/>
                </a:moveTo>
                <a:lnTo>
                  <a:pt x="7620" y="929639"/>
                </a:lnTo>
                <a:lnTo>
                  <a:pt x="7620" y="0"/>
                </a:lnTo>
                <a:lnTo>
                  <a:pt x="0" y="0"/>
                </a:lnTo>
                <a:lnTo>
                  <a:pt x="0" y="92963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874419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18002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961983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05963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097320" y="41010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097320" y="83802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6097320" y="126989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097320" y="169781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6097320" y="212968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6097320" y="255760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097320" y="298947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60903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49943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96299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1402796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8386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511155" y="3868839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511155" y="429675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511155" y="472861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511155" y="515653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0511155" y="558840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0511155" y="601632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511155" y="644819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0511155" y="341715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096299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1402796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18386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0511155" y="41010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0511155" y="83802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0511155" y="126989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511155" y="169781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0511155" y="212968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0511155" y="255760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0511155" y="298947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3" name="object 93"/>
          <p:cNvGrpSpPr/>
          <p:nvPr/>
        </p:nvGrpSpPr>
        <p:grpSpPr>
          <a:xfrm>
            <a:off x="7808214" y="5941136"/>
            <a:ext cx="4384040" cy="916940"/>
            <a:chOff x="7808214" y="5941136"/>
            <a:chExt cx="4384040" cy="916940"/>
          </a:xfrm>
        </p:grpSpPr>
        <p:sp>
          <p:nvSpPr>
            <p:cNvPr id="94" name="object 94"/>
            <p:cNvSpPr/>
            <p:nvPr/>
          </p:nvSpPr>
          <p:spPr>
            <a:xfrm>
              <a:off x="7812900" y="6202337"/>
              <a:ext cx="3552825" cy="344170"/>
            </a:xfrm>
            <a:custGeom>
              <a:avLst/>
              <a:gdLst/>
              <a:ahLst/>
              <a:cxnLst/>
              <a:rect l="l" t="t" r="r" b="b"/>
              <a:pathLst>
                <a:path w="3552825" h="344170">
                  <a:moveTo>
                    <a:pt x="3552825" y="343890"/>
                  </a:moveTo>
                  <a:lnTo>
                    <a:pt x="3213100" y="343890"/>
                  </a:lnTo>
                  <a:lnTo>
                    <a:pt x="3057525" y="250786"/>
                  </a:lnTo>
                  <a:lnTo>
                    <a:pt x="2046287" y="250786"/>
                  </a:lnTo>
                  <a:lnTo>
                    <a:pt x="1897062" y="161493"/>
                  </a:lnTo>
                  <a:lnTo>
                    <a:pt x="1852612" y="133946"/>
                  </a:lnTo>
                  <a:lnTo>
                    <a:pt x="989012" y="133946"/>
                  </a:lnTo>
                  <a:lnTo>
                    <a:pt x="885825" y="195694"/>
                  </a:lnTo>
                  <a:lnTo>
                    <a:pt x="828675" y="230835"/>
                  </a:lnTo>
                  <a:lnTo>
                    <a:pt x="0" y="230835"/>
                  </a:lnTo>
                  <a:lnTo>
                    <a:pt x="368300" y="102603"/>
                  </a:lnTo>
                  <a:lnTo>
                    <a:pt x="2208212" y="102603"/>
                  </a:lnTo>
                  <a:lnTo>
                    <a:pt x="2379662" y="0"/>
                  </a:lnTo>
                  <a:lnTo>
                    <a:pt x="3287712" y="0"/>
                  </a:lnTo>
                  <a:lnTo>
                    <a:pt x="3552825" y="159600"/>
                  </a:lnTo>
                  <a:lnTo>
                    <a:pt x="3552825" y="34389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7808214" y="5941136"/>
              <a:ext cx="4383785" cy="9168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6" name="object 96"/>
          <p:cNvSpPr/>
          <p:nvPr/>
        </p:nvSpPr>
        <p:spPr>
          <a:xfrm>
            <a:off x="394715" y="844296"/>
            <a:ext cx="3281679" cy="45720"/>
          </a:xfrm>
          <a:custGeom>
            <a:avLst/>
            <a:gdLst/>
            <a:ahLst/>
            <a:cxnLst/>
            <a:rect l="l" t="t" r="r" b="b"/>
            <a:pathLst>
              <a:path w="3281679" h="45719">
                <a:moveTo>
                  <a:pt x="3136392" y="45719"/>
                </a:moveTo>
                <a:lnTo>
                  <a:pt x="0" y="45719"/>
                </a:lnTo>
                <a:lnTo>
                  <a:pt x="144779" y="0"/>
                </a:lnTo>
                <a:lnTo>
                  <a:pt x="3281172" y="0"/>
                </a:lnTo>
                <a:lnTo>
                  <a:pt x="3136392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713744" y="449859"/>
            <a:ext cx="626224" cy="5281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3986377" y="830491"/>
            <a:ext cx="462440" cy="119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315059" y="257962"/>
            <a:ext cx="3017520" cy="7620"/>
          </a:xfrm>
          <a:custGeom>
            <a:avLst/>
            <a:gdLst/>
            <a:ahLst/>
            <a:cxnLst/>
            <a:rect l="l" t="t" r="r" b="b"/>
            <a:pathLst>
              <a:path w="3017520" h="7620">
                <a:moveTo>
                  <a:pt x="60960" y="0"/>
                </a:moveTo>
                <a:lnTo>
                  <a:pt x="0" y="0"/>
                </a:lnTo>
                <a:lnTo>
                  <a:pt x="0" y="7620"/>
                </a:lnTo>
                <a:lnTo>
                  <a:pt x="60960" y="7620"/>
                </a:lnTo>
                <a:lnTo>
                  <a:pt x="60960" y="0"/>
                </a:lnTo>
                <a:close/>
              </a:path>
              <a:path w="3017520" h="7620">
                <a:moveTo>
                  <a:pt x="91440" y="0"/>
                </a:moveTo>
                <a:lnTo>
                  <a:pt x="83820" y="0"/>
                </a:lnTo>
                <a:lnTo>
                  <a:pt x="83820" y="7620"/>
                </a:lnTo>
                <a:lnTo>
                  <a:pt x="91440" y="7620"/>
                </a:lnTo>
                <a:lnTo>
                  <a:pt x="91440" y="0"/>
                </a:lnTo>
                <a:close/>
              </a:path>
              <a:path w="3017520" h="7620">
                <a:moveTo>
                  <a:pt x="121920" y="0"/>
                </a:moveTo>
                <a:lnTo>
                  <a:pt x="114300" y="0"/>
                </a:lnTo>
                <a:lnTo>
                  <a:pt x="114300" y="7620"/>
                </a:lnTo>
                <a:lnTo>
                  <a:pt x="121920" y="7620"/>
                </a:lnTo>
                <a:lnTo>
                  <a:pt x="121920" y="0"/>
                </a:lnTo>
                <a:close/>
              </a:path>
              <a:path w="3017520" h="7620">
                <a:moveTo>
                  <a:pt x="205740" y="0"/>
                </a:moveTo>
                <a:lnTo>
                  <a:pt x="144780" y="0"/>
                </a:lnTo>
                <a:lnTo>
                  <a:pt x="144780" y="7620"/>
                </a:lnTo>
                <a:lnTo>
                  <a:pt x="205740" y="7620"/>
                </a:lnTo>
                <a:lnTo>
                  <a:pt x="205740" y="0"/>
                </a:lnTo>
                <a:close/>
              </a:path>
              <a:path w="3017520" h="7620">
                <a:moveTo>
                  <a:pt x="236220" y="0"/>
                </a:moveTo>
                <a:lnTo>
                  <a:pt x="228600" y="0"/>
                </a:lnTo>
                <a:lnTo>
                  <a:pt x="228600" y="7620"/>
                </a:lnTo>
                <a:lnTo>
                  <a:pt x="236220" y="7620"/>
                </a:lnTo>
                <a:lnTo>
                  <a:pt x="236220" y="0"/>
                </a:lnTo>
                <a:close/>
              </a:path>
              <a:path w="3017520" h="7620">
                <a:moveTo>
                  <a:pt x="266700" y="0"/>
                </a:moveTo>
                <a:lnTo>
                  <a:pt x="259080" y="0"/>
                </a:lnTo>
                <a:lnTo>
                  <a:pt x="259080" y="7620"/>
                </a:lnTo>
                <a:lnTo>
                  <a:pt x="266700" y="7620"/>
                </a:lnTo>
                <a:lnTo>
                  <a:pt x="266700" y="0"/>
                </a:lnTo>
                <a:close/>
              </a:path>
              <a:path w="3017520" h="7620">
                <a:moveTo>
                  <a:pt x="350520" y="0"/>
                </a:moveTo>
                <a:lnTo>
                  <a:pt x="289560" y="0"/>
                </a:lnTo>
                <a:lnTo>
                  <a:pt x="289560" y="7620"/>
                </a:lnTo>
                <a:lnTo>
                  <a:pt x="350520" y="7620"/>
                </a:lnTo>
                <a:lnTo>
                  <a:pt x="350520" y="0"/>
                </a:lnTo>
                <a:close/>
              </a:path>
              <a:path w="3017520" h="7620">
                <a:moveTo>
                  <a:pt x="381000" y="0"/>
                </a:moveTo>
                <a:lnTo>
                  <a:pt x="373380" y="0"/>
                </a:lnTo>
                <a:lnTo>
                  <a:pt x="373380" y="7620"/>
                </a:lnTo>
                <a:lnTo>
                  <a:pt x="381000" y="7620"/>
                </a:lnTo>
                <a:lnTo>
                  <a:pt x="381000" y="0"/>
                </a:lnTo>
                <a:close/>
              </a:path>
              <a:path w="3017520" h="7620">
                <a:moveTo>
                  <a:pt x="411480" y="0"/>
                </a:moveTo>
                <a:lnTo>
                  <a:pt x="403860" y="0"/>
                </a:lnTo>
                <a:lnTo>
                  <a:pt x="403860" y="7620"/>
                </a:lnTo>
                <a:lnTo>
                  <a:pt x="411480" y="7620"/>
                </a:lnTo>
                <a:lnTo>
                  <a:pt x="411480" y="0"/>
                </a:lnTo>
                <a:close/>
              </a:path>
              <a:path w="3017520" h="7620">
                <a:moveTo>
                  <a:pt x="495300" y="0"/>
                </a:moveTo>
                <a:lnTo>
                  <a:pt x="434340" y="0"/>
                </a:lnTo>
                <a:lnTo>
                  <a:pt x="434340" y="7620"/>
                </a:lnTo>
                <a:lnTo>
                  <a:pt x="495300" y="7620"/>
                </a:lnTo>
                <a:lnTo>
                  <a:pt x="495300" y="0"/>
                </a:lnTo>
                <a:close/>
              </a:path>
              <a:path w="3017520" h="7620">
                <a:moveTo>
                  <a:pt x="525780" y="0"/>
                </a:moveTo>
                <a:lnTo>
                  <a:pt x="518160" y="0"/>
                </a:lnTo>
                <a:lnTo>
                  <a:pt x="518160" y="7620"/>
                </a:lnTo>
                <a:lnTo>
                  <a:pt x="525780" y="7620"/>
                </a:lnTo>
                <a:lnTo>
                  <a:pt x="525780" y="0"/>
                </a:lnTo>
                <a:close/>
              </a:path>
              <a:path w="3017520" h="7620">
                <a:moveTo>
                  <a:pt x="556260" y="0"/>
                </a:moveTo>
                <a:lnTo>
                  <a:pt x="548640" y="0"/>
                </a:lnTo>
                <a:lnTo>
                  <a:pt x="548640" y="7620"/>
                </a:lnTo>
                <a:lnTo>
                  <a:pt x="556260" y="7620"/>
                </a:lnTo>
                <a:lnTo>
                  <a:pt x="556260" y="0"/>
                </a:lnTo>
                <a:close/>
              </a:path>
              <a:path w="3017520" h="7620">
                <a:moveTo>
                  <a:pt x="640080" y="0"/>
                </a:moveTo>
                <a:lnTo>
                  <a:pt x="579120" y="0"/>
                </a:lnTo>
                <a:lnTo>
                  <a:pt x="579120" y="7620"/>
                </a:lnTo>
                <a:lnTo>
                  <a:pt x="640080" y="7620"/>
                </a:lnTo>
                <a:lnTo>
                  <a:pt x="640080" y="0"/>
                </a:lnTo>
                <a:close/>
              </a:path>
              <a:path w="3017520" h="7620">
                <a:moveTo>
                  <a:pt x="670560" y="0"/>
                </a:moveTo>
                <a:lnTo>
                  <a:pt x="662940" y="0"/>
                </a:lnTo>
                <a:lnTo>
                  <a:pt x="662940" y="7620"/>
                </a:lnTo>
                <a:lnTo>
                  <a:pt x="670560" y="7620"/>
                </a:lnTo>
                <a:lnTo>
                  <a:pt x="670560" y="0"/>
                </a:lnTo>
                <a:close/>
              </a:path>
              <a:path w="3017520" h="7620">
                <a:moveTo>
                  <a:pt x="701040" y="0"/>
                </a:moveTo>
                <a:lnTo>
                  <a:pt x="693420" y="0"/>
                </a:lnTo>
                <a:lnTo>
                  <a:pt x="693420" y="7620"/>
                </a:lnTo>
                <a:lnTo>
                  <a:pt x="701040" y="7620"/>
                </a:lnTo>
                <a:lnTo>
                  <a:pt x="701040" y="0"/>
                </a:lnTo>
                <a:close/>
              </a:path>
              <a:path w="3017520" h="7620">
                <a:moveTo>
                  <a:pt x="784860" y="0"/>
                </a:moveTo>
                <a:lnTo>
                  <a:pt x="723900" y="0"/>
                </a:lnTo>
                <a:lnTo>
                  <a:pt x="723900" y="7620"/>
                </a:lnTo>
                <a:lnTo>
                  <a:pt x="784860" y="7620"/>
                </a:lnTo>
                <a:lnTo>
                  <a:pt x="784860" y="0"/>
                </a:lnTo>
                <a:close/>
              </a:path>
              <a:path w="3017520" h="7620">
                <a:moveTo>
                  <a:pt x="815340" y="0"/>
                </a:moveTo>
                <a:lnTo>
                  <a:pt x="807720" y="0"/>
                </a:lnTo>
                <a:lnTo>
                  <a:pt x="807720" y="7620"/>
                </a:lnTo>
                <a:lnTo>
                  <a:pt x="815340" y="7620"/>
                </a:lnTo>
                <a:lnTo>
                  <a:pt x="815340" y="0"/>
                </a:lnTo>
                <a:close/>
              </a:path>
              <a:path w="3017520" h="7620">
                <a:moveTo>
                  <a:pt x="845820" y="0"/>
                </a:moveTo>
                <a:lnTo>
                  <a:pt x="838200" y="0"/>
                </a:lnTo>
                <a:lnTo>
                  <a:pt x="838200" y="7620"/>
                </a:lnTo>
                <a:lnTo>
                  <a:pt x="845820" y="7620"/>
                </a:lnTo>
                <a:lnTo>
                  <a:pt x="845820" y="0"/>
                </a:lnTo>
                <a:close/>
              </a:path>
              <a:path w="3017520" h="7620">
                <a:moveTo>
                  <a:pt x="929640" y="0"/>
                </a:moveTo>
                <a:lnTo>
                  <a:pt x="868680" y="0"/>
                </a:lnTo>
                <a:lnTo>
                  <a:pt x="868680" y="7620"/>
                </a:lnTo>
                <a:lnTo>
                  <a:pt x="929640" y="7620"/>
                </a:lnTo>
                <a:lnTo>
                  <a:pt x="929640" y="0"/>
                </a:lnTo>
                <a:close/>
              </a:path>
              <a:path w="3017520" h="7620">
                <a:moveTo>
                  <a:pt x="960120" y="0"/>
                </a:moveTo>
                <a:lnTo>
                  <a:pt x="952500" y="0"/>
                </a:lnTo>
                <a:lnTo>
                  <a:pt x="952500" y="7620"/>
                </a:lnTo>
                <a:lnTo>
                  <a:pt x="960120" y="7620"/>
                </a:lnTo>
                <a:lnTo>
                  <a:pt x="960120" y="0"/>
                </a:lnTo>
                <a:close/>
              </a:path>
              <a:path w="3017520" h="7620">
                <a:moveTo>
                  <a:pt x="990600" y="0"/>
                </a:moveTo>
                <a:lnTo>
                  <a:pt x="982980" y="0"/>
                </a:lnTo>
                <a:lnTo>
                  <a:pt x="982980" y="7620"/>
                </a:lnTo>
                <a:lnTo>
                  <a:pt x="990600" y="7620"/>
                </a:lnTo>
                <a:lnTo>
                  <a:pt x="990600" y="0"/>
                </a:lnTo>
                <a:close/>
              </a:path>
              <a:path w="3017520" h="7620">
                <a:moveTo>
                  <a:pt x="1074420" y="0"/>
                </a:moveTo>
                <a:lnTo>
                  <a:pt x="1013460" y="0"/>
                </a:lnTo>
                <a:lnTo>
                  <a:pt x="1013460" y="7620"/>
                </a:lnTo>
                <a:lnTo>
                  <a:pt x="1074420" y="7620"/>
                </a:lnTo>
                <a:lnTo>
                  <a:pt x="1074420" y="0"/>
                </a:lnTo>
                <a:close/>
              </a:path>
              <a:path w="3017520" h="7620">
                <a:moveTo>
                  <a:pt x="1104900" y="0"/>
                </a:moveTo>
                <a:lnTo>
                  <a:pt x="1097280" y="0"/>
                </a:lnTo>
                <a:lnTo>
                  <a:pt x="1097280" y="7620"/>
                </a:lnTo>
                <a:lnTo>
                  <a:pt x="1104900" y="7620"/>
                </a:lnTo>
                <a:lnTo>
                  <a:pt x="1104900" y="0"/>
                </a:lnTo>
                <a:close/>
              </a:path>
              <a:path w="3017520" h="7620">
                <a:moveTo>
                  <a:pt x="1135380" y="0"/>
                </a:moveTo>
                <a:lnTo>
                  <a:pt x="1127760" y="0"/>
                </a:lnTo>
                <a:lnTo>
                  <a:pt x="1127760" y="7620"/>
                </a:lnTo>
                <a:lnTo>
                  <a:pt x="1135380" y="7620"/>
                </a:lnTo>
                <a:lnTo>
                  <a:pt x="1135380" y="0"/>
                </a:lnTo>
                <a:close/>
              </a:path>
              <a:path w="3017520" h="7620">
                <a:moveTo>
                  <a:pt x="1219200" y="0"/>
                </a:moveTo>
                <a:lnTo>
                  <a:pt x="1158240" y="0"/>
                </a:lnTo>
                <a:lnTo>
                  <a:pt x="1158240" y="7620"/>
                </a:lnTo>
                <a:lnTo>
                  <a:pt x="1219200" y="7620"/>
                </a:lnTo>
                <a:lnTo>
                  <a:pt x="1219200" y="0"/>
                </a:lnTo>
                <a:close/>
              </a:path>
              <a:path w="3017520" h="7620">
                <a:moveTo>
                  <a:pt x="1249680" y="0"/>
                </a:moveTo>
                <a:lnTo>
                  <a:pt x="1242060" y="0"/>
                </a:lnTo>
                <a:lnTo>
                  <a:pt x="1242060" y="7620"/>
                </a:lnTo>
                <a:lnTo>
                  <a:pt x="1249680" y="7620"/>
                </a:lnTo>
                <a:lnTo>
                  <a:pt x="1249680" y="0"/>
                </a:lnTo>
                <a:close/>
              </a:path>
              <a:path w="3017520" h="7620">
                <a:moveTo>
                  <a:pt x="1280160" y="0"/>
                </a:moveTo>
                <a:lnTo>
                  <a:pt x="1272540" y="0"/>
                </a:lnTo>
                <a:lnTo>
                  <a:pt x="1272540" y="7620"/>
                </a:lnTo>
                <a:lnTo>
                  <a:pt x="1280160" y="7620"/>
                </a:lnTo>
                <a:lnTo>
                  <a:pt x="1280160" y="0"/>
                </a:lnTo>
                <a:close/>
              </a:path>
              <a:path w="3017520" h="7620">
                <a:moveTo>
                  <a:pt x="1363980" y="0"/>
                </a:moveTo>
                <a:lnTo>
                  <a:pt x="1303020" y="0"/>
                </a:lnTo>
                <a:lnTo>
                  <a:pt x="1303020" y="7620"/>
                </a:lnTo>
                <a:lnTo>
                  <a:pt x="1363980" y="7620"/>
                </a:lnTo>
                <a:lnTo>
                  <a:pt x="1363980" y="0"/>
                </a:lnTo>
                <a:close/>
              </a:path>
              <a:path w="3017520" h="7620">
                <a:moveTo>
                  <a:pt x="1394460" y="0"/>
                </a:moveTo>
                <a:lnTo>
                  <a:pt x="1386840" y="0"/>
                </a:lnTo>
                <a:lnTo>
                  <a:pt x="1386840" y="7620"/>
                </a:lnTo>
                <a:lnTo>
                  <a:pt x="1394460" y="7620"/>
                </a:lnTo>
                <a:lnTo>
                  <a:pt x="1394460" y="0"/>
                </a:lnTo>
                <a:close/>
              </a:path>
              <a:path w="3017520" h="7620">
                <a:moveTo>
                  <a:pt x="1424940" y="0"/>
                </a:moveTo>
                <a:lnTo>
                  <a:pt x="1417320" y="0"/>
                </a:lnTo>
                <a:lnTo>
                  <a:pt x="1417320" y="7620"/>
                </a:lnTo>
                <a:lnTo>
                  <a:pt x="1424940" y="7620"/>
                </a:lnTo>
                <a:lnTo>
                  <a:pt x="1424940" y="0"/>
                </a:lnTo>
                <a:close/>
              </a:path>
              <a:path w="3017520" h="7620">
                <a:moveTo>
                  <a:pt x="1508760" y="0"/>
                </a:moveTo>
                <a:lnTo>
                  <a:pt x="1447800" y="0"/>
                </a:lnTo>
                <a:lnTo>
                  <a:pt x="1447800" y="7620"/>
                </a:lnTo>
                <a:lnTo>
                  <a:pt x="1508760" y="7620"/>
                </a:lnTo>
                <a:lnTo>
                  <a:pt x="1508760" y="0"/>
                </a:lnTo>
                <a:close/>
              </a:path>
              <a:path w="3017520" h="7620">
                <a:moveTo>
                  <a:pt x="1539240" y="0"/>
                </a:moveTo>
                <a:lnTo>
                  <a:pt x="1531620" y="0"/>
                </a:lnTo>
                <a:lnTo>
                  <a:pt x="1531620" y="7620"/>
                </a:lnTo>
                <a:lnTo>
                  <a:pt x="1539240" y="7620"/>
                </a:lnTo>
                <a:lnTo>
                  <a:pt x="1539240" y="0"/>
                </a:lnTo>
                <a:close/>
              </a:path>
              <a:path w="3017520" h="7620">
                <a:moveTo>
                  <a:pt x="1569720" y="0"/>
                </a:moveTo>
                <a:lnTo>
                  <a:pt x="1562100" y="0"/>
                </a:lnTo>
                <a:lnTo>
                  <a:pt x="1562100" y="7620"/>
                </a:lnTo>
                <a:lnTo>
                  <a:pt x="1569720" y="7620"/>
                </a:lnTo>
                <a:lnTo>
                  <a:pt x="1569720" y="0"/>
                </a:lnTo>
                <a:close/>
              </a:path>
              <a:path w="3017520" h="7620">
                <a:moveTo>
                  <a:pt x="1653540" y="0"/>
                </a:moveTo>
                <a:lnTo>
                  <a:pt x="1592580" y="0"/>
                </a:lnTo>
                <a:lnTo>
                  <a:pt x="1592580" y="7620"/>
                </a:lnTo>
                <a:lnTo>
                  <a:pt x="1653540" y="7620"/>
                </a:lnTo>
                <a:lnTo>
                  <a:pt x="1653540" y="0"/>
                </a:lnTo>
                <a:close/>
              </a:path>
              <a:path w="3017520" h="7620">
                <a:moveTo>
                  <a:pt x="1684020" y="0"/>
                </a:moveTo>
                <a:lnTo>
                  <a:pt x="1676400" y="0"/>
                </a:lnTo>
                <a:lnTo>
                  <a:pt x="1676400" y="7620"/>
                </a:lnTo>
                <a:lnTo>
                  <a:pt x="1684020" y="7620"/>
                </a:lnTo>
                <a:lnTo>
                  <a:pt x="1684020" y="0"/>
                </a:lnTo>
                <a:close/>
              </a:path>
              <a:path w="3017520" h="7620">
                <a:moveTo>
                  <a:pt x="1714500" y="0"/>
                </a:moveTo>
                <a:lnTo>
                  <a:pt x="1706880" y="0"/>
                </a:lnTo>
                <a:lnTo>
                  <a:pt x="1706880" y="7620"/>
                </a:lnTo>
                <a:lnTo>
                  <a:pt x="1714500" y="7620"/>
                </a:lnTo>
                <a:lnTo>
                  <a:pt x="1714500" y="0"/>
                </a:lnTo>
                <a:close/>
              </a:path>
              <a:path w="3017520" h="7620">
                <a:moveTo>
                  <a:pt x="1798320" y="0"/>
                </a:moveTo>
                <a:lnTo>
                  <a:pt x="1737360" y="0"/>
                </a:lnTo>
                <a:lnTo>
                  <a:pt x="1737360" y="7620"/>
                </a:lnTo>
                <a:lnTo>
                  <a:pt x="1798320" y="7620"/>
                </a:lnTo>
                <a:lnTo>
                  <a:pt x="1798320" y="0"/>
                </a:lnTo>
                <a:close/>
              </a:path>
              <a:path w="3017520" h="7620">
                <a:moveTo>
                  <a:pt x="1828800" y="0"/>
                </a:moveTo>
                <a:lnTo>
                  <a:pt x="1821180" y="0"/>
                </a:lnTo>
                <a:lnTo>
                  <a:pt x="1821180" y="7620"/>
                </a:lnTo>
                <a:lnTo>
                  <a:pt x="1828800" y="7620"/>
                </a:lnTo>
                <a:lnTo>
                  <a:pt x="1828800" y="0"/>
                </a:lnTo>
                <a:close/>
              </a:path>
              <a:path w="3017520" h="7620">
                <a:moveTo>
                  <a:pt x="1859280" y="0"/>
                </a:moveTo>
                <a:lnTo>
                  <a:pt x="1851660" y="0"/>
                </a:lnTo>
                <a:lnTo>
                  <a:pt x="1851660" y="7620"/>
                </a:lnTo>
                <a:lnTo>
                  <a:pt x="1859280" y="7620"/>
                </a:lnTo>
                <a:lnTo>
                  <a:pt x="1859280" y="0"/>
                </a:lnTo>
                <a:close/>
              </a:path>
              <a:path w="3017520" h="7620">
                <a:moveTo>
                  <a:pt x="1943100" y="0"/>
                </a:moveTo>
                <a:lnTo>
                  <a:pt x="1882140" y="0"/>
                </a:lnTo>
                <a:lnTo>
                  <a:pt x="1882140" y="7620"/>
                </a:lnTo>
                <a:lnTo>
                  <a:pt x="1943100" y="7620"/>
                </a:lnTo>
                <a:lnTo>
                  <a:pt x="1943100" y="0"/>
                </a:lnTo>
                <a:close/>
              </a:path>
              <a:path w="3017520" h="7620">
                <a:moveTo>
                  <a:pt x="1973567" y="0"/>
                </a:moveTo>
                <a:lnTo>
                  <a:pt x="1965960" y="0"/>
                </a:lnTo>
                <a:lnTo>
                  <a:pt x="1965960" y="7620"/>
                </a:lnTo>
                <a:lnTo>
                  <a:pt x="1973567" y="7620"/>
                </a:lnTo>
                <a:lnTo>
                  <a:pt x="1973567" y="0"/>
                </a:lnTo>
                <a:close/>
              </a:path>
              <a:path w="3017520" h="7620">
                <a:moveTo>
                  <a:pt x="2004060" y="0"/>
                </a:moveTo>
                <a:lnTo>
                  <a:pt x="1996440" y="0"/>
                </a:lnTo>
                <a:lnTo>
                  <a:pt x="1996440" y="7620"/>
                </a:lnTo>
                <a:lnTo>
                  <a:pt x="2004060" y="7620"/>
                </a:lnTo>
                <a:lnTo>
                  <a:pt x="2004060" y="0"/>
                </a:lnTo>
                <a:close/>
              </a:path>
              <a:path w="3017520" h="7620">
                <a:moveTo>
                  <a:pt x="2087880" y="0"/>
                </a:moveTo>
                <a:lnTo>
                  <a:pt x="2026920" y="0"/>
                </a:lnTo>
                <a:lnTo>
                  <a:pt x="2026920" y="7620"/>
                </a:lnTo>
                <a:lnTo>
                  <a:pt x="2087880" y="7620"/>
                </a:lnTo>
                <a:lnTo>
                  <a:pt x="2087880" y="0"/>
                </a:lnTo>
                <a:close/>
              </a:path>
              <a:path w="3017520" h="7620">
                <a:moveTo>
                  <a:pt x="2118360" y="0"/>
                </a:moveTo>
                <a:lnTo>
                  <a:pt x="2110740" y="0"/>
                </a:lnTo>
                <a:lnTo>
                  <a:pt x="2110740" y="7620"/>
                </a:lnTo>
                <a:lnTo>
                  <a:pt x="2118360" y="7620"/>
                </a:lnTo>
                <a:lnTo>
                  <a:pt x="2118360" y="0"/>
                </a:lnTo>
                <a:close/>
              </a:path>
              <a:path w="3017520" h="7620">
                <a:moveTo>
                  <a:pt x="2148840" y="0"/>
                </a:moveTo>
                <a:lnTo>
                  <a:pt x="2141220" y="0"/>
                </a:lnTo>
                <a:lnTo>
                  <a:pt x="2141220" y="7620"/>
                </a:lnTo>
                <a:lnTo>
                  <a:pt x="2148840" y="7620"/>
                </a:lnTo>
                <a:lnTo>
                  <a:pt x="2148840" y="0"/>
                </a:lnTo>
                <a:close/>
              </a:path>
              <a:path w="3017520" h="7620">
                <a:moveTo>
                  <a:pt x="2232660" y="0"/>
                </a:moveTo>
                <a:lnTo>
                  <a:pt x="2171700" y="0"/>
                </a:lnTo>
                <a:lnTo>
                  <a:pt x="2171700" y="7620"/>
                </a:lnTo>
                <a:lnTo>
                  <a:pt x="2232660" y="7620"/>
                </a:lnTo>
                <a:lnTo>
                  <a:pt x="2232660" y="0"/>
                </a:lnTo>
                <a:close/>
              </a:path>
              <a:path w="3017520" h="7620">
                <a:moveTo>
                  <a:pt x="2263140" y="0"/>
                </a:moveTo>
                <a:lnTo>
                  <a:pt x="2255520" y="0"/>
                </a:lnTo>
                <a:lnTo>
                  <a:pt x="2255520" y="7620"/>
                </a:lnTo>
                <a:lnTo>
                  <a:pt x="2263140" y="7620"/>
                </a:lnTo>
                <a:lnTo>
                  <a:pt x="2263140" y="0"/>
                </a:lnTo>
                <a:close/>
              </a:path>
              <a:path w="3017520" h="7620">
                <a:moveTo>
                  <a:pt x="2293620" y="0"/>
                </a:moveTo>
                <a:lnTo>
                  <a:pt x="2286000" y="0"/>
                </a:lnTo>
                <a:lnTo>
                  <a:pt x="2286000" y="7620"/>
                </a:lnTo>
                <a:lnTo>
                  <a:pt x="2293620" y="7620"/>
                </a:lnTo>
                <a:lnTo>
                  <a:pt x="2293620" y="0"/>
                </a:lnTo>
                <a:close/>
              </a:path>
              <a:path w="3017520" h="7620">
                <a:moveTo>
                  <a:pt x="2377440" y="0"/>
                </a:moveTo>
                <a:lnTo>
                  <a:pt x="2316480" y="0"/>
                </a:lnTo>
                <a:lnTo>
                  <a:pt x="2316480" y="7620"/>
                </a:lnTo>
                <a:lnTo>
                  <a:pt x="2377440" y="7620"/>
                </a:lnTo>
                <a:lnTo>
                  <a:pt x="2377440" y="0"/>
                </a:lnTo>
                <a:close/>
              </a:path>
              <a:path w="3017520" h="7620">
                <a:moveTo>
                  <a:pt x="2407920" y="0"/>
                </a:moveTo>
                <a:lnTo>
                  <a:pt x="2400300" y="0"/>
                </a:lnTo>
                <a:lnTo>
                  <a:pt x="2400300" y="7620"/>
                </a:lnTo>
                <a:lnTo>
                  <a:pt x="2407920" y="7620"/>
                </a:lnTo>
                <a:lnTo>
                  <a:pt x="2407920" y="0"/>
                </a:lnTo>
                <a:close/>
              </a:path>
              <a:path w="3017520" h="7620">
                <a:moveTo>
                  <a:pt x="2438400" y="0"/>
                </a:moveTo>
                <a:lnTo>
                  <a:pt x="2430780" y="0"/>
                </a:lnTo>
                <a:lnTo>
                  <a:pt x="2430780" y="7620"/>
                </a:lnTo>
                <a:lnTo>
                  <a:pt x="2438400" y="7620"/>
                </a:lnTo>
                <a:lnTo>
                  <a:pt x="2438400" y="0"/>
                </a:lnTo>
                <a:close/>
              </a:path>
              <a:path w="3017520" h="7620">
                <a:moveTo>
                  <a:pt x="2522220" y="0"/>
                </a:moveTo>
                <a:lnTo>
                  <a:pt x="2461260" y="0"/>
                </a:lnTo>
                <a:lnTo>
                  <a:pt x="2461260" y="7620"/>
                </a:lnTo>
                <a:lnTo>
                  <a:pt x="2522220" y="7620"/>
                </a:lnTo>
                <a:lnTo>
                  <a:pt x="2522220" y="0"/>
                </a:lnTo>
                <a:close/>
              </a:path>
              <a:path w="3017520" h="7620">
                <a:moveTo>
                  <a:pt x="2552700" y="0"/>
                </a:moveTo>
                <a:lnTo>
                  <a:pt x="2545080" y="0"/>
                </a:lnTo>
                <a:lnTo>
                  <a:pt x="2545080" y="7620"/>
                </a:lnTo>
                <a:lnTo>
                  <a:pt x="2552700" y="7620"/>
                </a:lnTo>
                <a:lnTo>
                  <a:pt x="2552700" y="0"/>
                </a:lnTo>
                <a:close/>
              </a:path>
              <a:path w="3017520" h="7620">
                <a:moveTo>
                  <a:pt x="2583180" y="0"/>
                </a:moveTo>
                <a:lnTo>
                  <a:pt x="2575560" y="0"/>
                </a:lnTo>
                <a:lnTo>
                  <a:pt x="2575560" y="7620"/>
                </a:lnTo>
                <a:lnTo>
                  <a:pt x="2583180" y="7620"/>
                </a:lnTo>
                <a:lnTo>
                  <a:pt x="2583180" y="0"/>
                </a:lnTo>
                <a:close/>
              </a:path>
              <a:path w="3017520" h="7620">
                <a:moveTo>
                  <a:pt x="2667000" y="0"/>
                </a:moveTo>
                <a:lnTo>
                  <a:pt x="2606040" y="0"/>
                </a:lnTo>
                <a:lnTo>
                  <a:pt x="2606040" y="7620"/>
                </a:lnTo>
                <a:lnTo>
                  <a:pt x="2667000" y="7620"/>
                </a:lnTo>
                <a:lnTo>
                  <a:pt x="2667000" y="0"/>
                </a:lnTo>
                <a:close/>
              </a:path>
              <a:path w="3017520" h="7620">
                <a:moveTo>
                  <a:pt x="2697480" y="0"/>
                </a:moveTo>
                <a:lnTo>
                  <a:pt x="2689860" y="0"/>
                </a:lnTo>
                <a:lnTo>
                  <a:pt x="2689860" y="7620"/>
                </a:lnTo>
                <a:lnTo>
                  <a:pt x="2697480" y="7620"/>
                </a:lnTo>
                <a:lnTo>
                  <a:pt x="2697480" y="0"/>
                </a:lnTo>
                <a:close/>
              </a:path>
              <a:path w="3017520" h="7620">
                <a:moveTo>
                  <a:pt x="2727960" y="0"/>
                </a:moveTo>
                <a:lnTo>
                  <a:pt x="2720340" y="0"/>
                </a:lnTo>
                <a:lnTo>
                  <a:pt x="2720340" y="7620"/>
                </a:lnTo>
                <a:lnTo>
                  <a:pt x="2727960" y="7620"/>
                </a:lnTo>
                <a:lnTo>
                  <a:pt x="2727960" y="0"/>
                </a:lnTo>
                <a:close/>
              </a:path>
              <a:path w="3017520" h="7620">
                <a:moveTo>
                  <a:pt x="2811780" y="0"/>
                </a:moveTo>
                <a:lnTo>
                  <a:pt x="2750820" y="0"/>
                </a:lnTo>
                <a:lnTo>
                  <a:pt x="2750820" y="7620"/>
                </a:lnTo>
                <a:lnTo>
                  <a:pt x="2811780" y="7620"/>
                </a:lnTo>
                <a:lnTo>
                  <a:pt x="2811780" y="0"/>
                </a:lnTo>
                <a:close/>
              </a:path>
              <a:path w="3017520" h="7620">
                <a:moveTo>
                  <a:pt x="2842260" y="0"/>
                </a:moveTo>
                <a:lnTo>
                  <a:pt x="2834640" y="0"/>
                </a:lnTo>
                <a:lnTo>
                  <a:pt x="2834640" y="7620"/>
                </a:lnTo>
                <a:lnTo>
                  <a:pt x="2842260" y="7620"/>
                </a:lnTo>
                <a:lnTo>
                  <a:pt x="2842260" y="0"/>
                </a:lnTo>
                <a:close/>
              </a:path>
              <a:path w="3017520" h="7620">
                <a:moveTo>
                  <a:pt x="2872740" y="0"/>
                </a:moveTo>
                <a:lnTo>
                  <a:pt x="2865120" y="0"/>
                </a:lnTo>
                <a:lnTo>
                  <a:pt x="2865120" y="7620"/>
                </a:lnTo>
                <a:lnTo>
                  <a:pt x="2872740" y="7620"/>
                </a:lnTo>
                <a:lnTo>
                  <a:pt x="2872740" y="0"/>
                </a:lnTo>
                <a:close/>
              </a:path>
              <a:path w="3017520" h="7620">
                <a:moveTo>
                  <a:pt x="2956560" y="0"/>
                </a:moveTo>
                <a:lnTo>
                  <a:pt x="2895600" y="0"/>
                </a:lnTo>
                <a:lnTo>
                  <a:pt x="2895600" y="7620"/>
                </a:lnTo>
                <a:lnTo>
                  <a:pt x="2956560" y="7620"/>
                </a:lnTo>
                <a:lnTo>
                  <a:pt x="2956560" y="0"/>
                </a:lnTo>
                <a:close/>
              </a:path>
              <a:path w="3017520" h="7620">
                <a:moveTo>
                  <a:pt x="2987040" y="0"/>
                </a:moveTo>
                <a:lnTo>
                  <a:pt x="2979420" y="0"/>
                </a:lnTo>
                <a:lnTo>
                  <a:pt x="2979420" y="7620"/>
                </a:lnTo>
                <a:lnTo>
                  <a:pt x="2987040" y="7620"/>
                </a:lnTo>
                <a:lnTo>
                  <a:pt x="2987040" y="0"/>
                </a:lnTo>
                <a:close/>
              </a:path>
              <a:path w="3017520" h="7620">
                <a:moveTo>
                  <a:pt x="3017520" y="0"/>
                </a:moveTo>
                <a:lnTo>
                  <a:pt x="3009900" y="0"/>
                </a:lnTo>
                <a:lnTo>
                  <a:pt x="3009900" y="7620"/>
                </a:lnTo>
                <a:lnTo>
                  <a:pt x="3017520" y="7620"/>
                </a:lnTo>
                <a:lnTo>
                  <a:pt x="3017520" y="0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0" name="object 100"/>
          <p:cNvGrpSpPr/>
          <p:nvPr/>
        </p:nvGrpSpPr>
        <p:grpSpPr>
          <a:xfrm>
            <a:off x="1970544" y="953363"/>
            <a:ext cx="2735580" cy="7620"/>
            <a:chOff x="1970544" y="953363"/>
            <a:chExt cx="2735580" cy="7620"/>
          </a:xfrm>
        </p:grpSpPr>
        <p:sp>
          <p:nvSpPr>
            <p:cNvPr id="101" name="object 101"/>
            <p:cNvSpPr/>
            <p:nvPr/>
          </p:nvSpPr>
          <p:spPr>
            <a:xfrm>
              <a:off x="1970544" y="953363"/>
              <a:ext cx="2156460" cy="7620"/>
            </a:xfrm>
            <a:custGeom>
              <a:avLst/>
              <a:gdLst/>
              <a:ahLst/>
              <a:cxnLst/>
              <a:rect l="l" t="t" r="r" b="b"/>
              <a:pathLst>
                <a:path w="2156460" h="7619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2156460" h="7619">
                  <a:moveTo>
                    <a:pt x="5334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2156460" h="7619">
                  <a:moveTo>
                    <a:pt x="8382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2156460" h="7619">
                  <a:moveTo>
                    <a:pt x="11430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2156460" h="7619">
                  <a:moveTo>
                    <a:pt x="14478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2156460" h="7619">
                  <a:moveTo>
                    <a:pt x="17526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2156460" h="7619">
                  <a:moveTo>
                    <a:pt x="20574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2156460" h="7619">
                  <a:moveTo>
                    <a:pt x="23622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2156460" h="7619">
                  <a:moveTo>
                    <a:pt x="26670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2156460" h="7619">
                  <a:moveTo>
                    <a:pt x="29718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2156460" h="7619">
                  <a:moveTo>
                    <a:pt x="32766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2156460" h="7619">
                  <a:moveTo>
                    <a:pt x="35814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2156460" h="7619">
                  <a:moveTo>
                    <a:pt x="38862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2156460" h="7619">
                  <a:moveTo>
                    <a:pt x="41910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2156460" h="7619">
                  <a:moveTo>
                    <a:pt x="44958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2156460" h="7619">
                  <a:moveTo>
                    <a:pt x="48006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2156460" h="7619">
                  <a:moveTo>
                    <a:pt x="51054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2156460" h="7619">
                  <a:moveTo>
                    <a:pt x="54102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2156460" h="7619">
                  <a:moveTo>
                    <a:pt x="57150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2156460" h="7619">
                  <a:moveTo>
                    <a:pt x="60198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  <a:path w="2156460" h="7619">
                  <a:moveTo>
                    <a:pt x="632460" y="0"/>
                  </a:moveTo>
                  <a:lnTo>
                    <a:pt x="609600" y="0"/>
                  </a:lnTo>
                  <a:lnTo>
                    <a:pt x="609600" y="7620"/>
                  </a:lnTo>
                  <a:lnTo>
                    <a:pt x="632460" y="7620"/>
                  </a:lnTo>
                  <a:lnTo>
                    <a:pt x="632460" y="0"/>
                  </a:lnTo>
                  <a:close/>
                </a:path>
                <a:path w="2156460" h="7619">
                  <a:moveTo>
                    <a:pt x="662940" y="0"/>
                  </a:moveTo>
                  <a:lnTo>
                    <a:pt x="640080" y="0"/>
                  </a:lnTo>
                  <a:lnTo>
                    <a:pt x="640080" y="7620"/>
                  </a:lnTo>
                  <a:lnTo>
                    <a:pt x="662940" y="7620"/>
                  </a:lnTo>
                  <a:lnTo>
                    <a:pt x="662940" y="0"/>
                  </a:lnTo>
                  <a:close/>
                </a:path>
                <a:path w="2156460" h="7619">
                  <a:moveTo>
                    <a:pt x="693420" y="0"/>
                  </a:moveTo>
                  <a:lnTo>
                    <a:pt x="670560" y="0"/>
                  </a:lnTo>
                  <a:lnTo>
                    <a:pt x="670560" y="7620"/>
                  </a:lnTo>
                  <a:lnTo>
                    <a:pt x="693420" y="7620"/>
                  </a:lnTo>
                  <a:lnTo>
                    <a:pt x="693420" y="0"/>
                  </a:lnTo>
                  <a:close/>
                </a:path>
                <a:path w="2156460" h="7619">
                  <a:moveTo>
                    <a:pt x="723900" y="0"/>
                  </a:moveTo>
                  <a:lnTo>
                    <a:pt x="701040" y="0"/>
                  </a:lnTo>
                  <a:lnTo>
                    <a:pt x="701040" y="7620"/>
                  </a:lnTo>
                  <a:lnTo>
                    <a:pt x="723900" y="7620"/>
                  </a:lnTo>
                  <a:lnTo>
                    <a:pt x="723900" y="0"/>
                  </a:lnTo>
                  <a:close/>
                </a:path>
                <a:path w="2156460" h="7619">
                  <a:moveTo>
                    <a:pt x="754380" y="0"/>
                  </a:moveTo>
                  <a:lnTo>
                    <a:pt x="731520" y="0"/>
                  </a:lnTo>
                  <a:lnTo>
                    <a:pt x="731520" y="7620"/>
                  </a:lnTo>
                  <a:lnTo>
                    <a:pt x="754380" y="7620"/>
                  </a:lnTo>
                  <a:lnTo>
                    <a:pt x="754380" y="0"/>
                  </a:lnTo>
                  <a:close/>
                </a:path>
                <a:path w="2156460" h="7619">
                  <a:moveTo>
                    <a:pt x="784860" y="0"/>
                  </a:moveTo>
                  <a:lnTo>
                    <a:pt x="762000" y="0"/>
                  </a:lnTo>
                  <a:lnTo>
                    <a:pt x="762000" y="7620"/>
                  </a:lnTo>
                  <a:lnTo>
                    <a:pt x="784860" y="7620"/>
                  </a:lnTo>
                  <a:lnTo>
                    <a:pt x="784860" y="0"/>
                  </a:lnTo>
                  <a:close/>
                </a:path>
                <a:path w="2156460" h="7619">
                  <a:moveTo>
                    <a:pt x="815340" y="0"/>
                  </a:moveTo>
                  <a:lnTo>
                    <a:pt x="792480" y="0"/>
                  </a:lnTo>
                  <a:lnTo>
                    <a:pt x="792480" y="7620"/>
                  </a:lnTo>
                  <a:lnTo>
                    <a:pt x="815340" y="7620"/>
                  </a:lnTo>
                  <a:lnTo>
                    <a:pt x="815340" y="0"/>
                  </a:lnTo>
                  <a:close/>
                </a:path>
                <a:path w="2156460" h="7619">
                  <a:moveTo>
                    <a:pt x="845820" y="0"/>
                  </a:moveTo>
                  <a:lnTo>
                    <a:pt x="822960" y="0"/>
                  </a:lnTo>
                  <a:lnTo>
                    <a:pt x="822960" y="7620"/>
                  </a:lnTo>
                  <a:lnTo>
                    <a:pt x="845820" y="7620"/>
                  </a:lnTo>
                  <a:lnTo>
                    <a:pt x="845820" y="0"/>
                  </a:lnTo>
                  <a:close/>
                </a:path>
                <a:path w="2156460" h="7619">
                  <a:moveTo>
                    <a:pt x="876300" y="0"/>
                  </a:moveTo>
                  <a:lnTo>
                    <a:pt x="853440" y="0"/>
                  </a:lnTo>
                  <a:lnTo>
                    <a:pt x="853440" y="7620"/>
                  </a:lnTo>
                  <a:lnTo>
                    <a:pt x="876300" y="7620"/>
                  </a:lnTo>
                  <a:lnTo>
                    <a:pt x="876300" y="0"/>
                  </a:lnTo>
                  <a:close/>
                </a:path>
                <a:path w="2156460" h="7619">
                  <a:moveTo>
                    <a:pt x="906780" y="0"/>
                  </a:moveTo>
                  <a:lnTo>
                    <a:pt x="883920" y="0"/>
                  </a:lnTo>
                  <a:lnTo>
                    <a:pt x="883920" y="7620"/>
                  </a:lnTo>
                  <a:lnTo>
                    <a:pt x="906780" y="7620"/>
                  </a:lnTo>
                  <a:lnTo>
                    <a:pt x="906780" y="0"/>
                  </a:lnTo>
                  <a:close/>
                </a:path>
                <a:path w="2156460" h="7619">
                  <a:moveTo>
                    <a:pt x="937260" y="0"/>
                  </a:moveTo>
                  <a:lnTo>
                    <a:pt x="914400" y="0"/>
                  </a:lnTo>
                  <a:lnTo>
                    <a:pt x="914400" y="7620"/>
                  </a:lnTo>
                  <a:lnTo>
                    <a:pt x="937260" y="7620"/>
                  </a:lnTo>
                  <a:lnTo>
                    <a:pt x="937260" y="0"/>
                  </a:lnTo>
                  <a:close/>
                </a:path>
                <a:path w="2156460" h="7619">
                  <a:moveTo>
                    <a:pt x="967740" y="0"/>
                  </a:moveTo>
                  <a:lnTo>
                    <a:pt x="944880" y="0"/>
                  </a:lnTo>
                  <a:lnTo>
                    <a:pt x="944880" y="7620"/>
                  </a:lnTo>
                  <a:lnTo>
                    <a:pt x="967740" y="7620"/>
                  </a:lnTo>
                  <a:lnTo>
                    <a:pt x="967740" y="0"/>
                  </a:lnTo>
                  <a:close/>
                </a:path>
                <a:path w="2156460" h="7619">
                  <a:moveTo>
                    <a:pt x="998220" y="0"/>
                  </a:moveTo>
                  <a:lnTo>
                    <a:pt x="975360" y="0"/>
                  </a:lnTo>
                  <a:lnTo>
                    <a:pt x="975360" y="7620"/>
                  </a:lnTo>
                  <a:lnTo>
                    <a:pt x="998220" y="7620"/>
                  </a:lnTo>
                  <a:lnTo>
                    <a:pt x="998220" y="0"/>
                  </a:lnTo>
                  <a:close/>
                </a:path>
                <a:path w="2156460" h="7619">
                  <a:moveTo>
                    <a:pt x="1028700" y="0"/>
                  </a:moveTo>
                  <a:lnTo>
                    <a:pt x="1005840" y="0"/>
                  </a:lnTo>
                  <a:lnTo>
                    <a:pt x="1005840" y="7620"/>
                  </a:lnTo>
                  <a:lnTo>
                    <a:pt x="1028700" y="7620"/>
                  </a:lnTo>
                  <a:lnTo>
                    <a:pt x="1028700" y="0"/>
                  </a:lnTo>
                  <a:close/>
                </a:path>
                <a:path w="2156460" h="7619">
                  <a:moveTo>
                    <a:pt x="1059180" y="0"/>
                  </a:moveTo>
                  <a:lnTo>
                    <a:pt x="1036320" y="0"/>
                  </a:lnTo>
                  <a:lnTo>
                    <a:pt x="1036320" y="7620"/>
                  </a:lnTo>
                  <a:lnTo>
                    <a:pt x="1059180" y="7620"/>
                  </a:lnTo>
                  <a:lnTo>
                    <a:pt x="1059180" y="0"/>
                  </a:lnTo>
                  <a:close/>
                </a:path>
                <a:path w="2156460" h="7619">
                  <a:moveTo>
                    <a:pt x="1089660" y="0"/>
                  </a:moveTo>
                  <a:lnTo>
                    <a:pt x="1066800" y="0"/>
                  </a:lnTo>
                  <a:lnTo>
                    <a:pt x="1066800" y="7620"/>
                  </a:lnTo>
                  <a:lnTo>
                    <a:pt x="1089660" y="7620"/>
                  </a:lnTo>
                  <a:lnTo>
                    <a:pt x="1089660" y="0"/>
                  </a:lnTo>
                  <a:close/>
                </a:path>
                <a:path w="2156460" h="7619">
                  <a:moveTo>
                    <a:pt x="1120140" y="0"/>
                  </a:moveTo>
                  <a:lnTo>
                    <a:pt x="1097280" y="0"/>
                  </a:lnTo>
                  <a:lnTo>
                    <a:pt x="1097280" y="7620"/>
                  </a:lnTo>
                  <a:lnTo>
                    <a:pt x="1120140" y="7620"/>
                  </a:lnTo>
                  <a:lnTo>
                    <a:pt x="1120140" y="0"/>
                  </a:lnTo>
                  <a:close/>
                </a:path>
                <a:path w="2156460" h="7619">
                  <a:moveTo>
                    <a:pt x="1150620" y="0"/>
                  </a:moveTo>
                  <a:lnTo>
                    <a:pt x="1127760" y="0"/>
                  </a:lnTo>
                  <a:lnTo>
                    <a:pt x="1127760" y="7620"/>
                  </a:lnTo>
                  <a:lnTo>
                    <a:pt x="1150620" y="7620"/>
                  </a:lnTo>
                  <a:lnTo>
                    <a:pt x="1150620" y="0"/>
                  </a:lnTo>
                  <a:close/>
                </a:path>
                <a:path w="2156460" h="7619">
                  <a:moveTo>
                    <a:pt x="1181100" y="0"/>
                  </a:moveTo>
                  <a:lnTo>
                    <a:pt x="1158240" y="0"/>
                  </a:lnTo>
                  <a:lnTo>
                    <a:pt x="1158240" y="7620"/>
                  </a:lnTo>
                  <a:lnTo>
                    <a:pt x="1181100" y="7620"/>
                  </a:lnTo>
                  <a:lnTo>
                    <a:pt x="1181100" y="0"/>
                  </a:lnTo>
                  <a:close/>
                </a:path>
                <a:path w="2156460" h="7619">
                  <a:moveTo>
                    <a:pt x="1211580" y="0"/>
                  </a:moveTo>
                  <a:lnTo>
                    <a:pt x="1188720" y="0"/>
                  </a:lnTo>
                  <a:lnTo>
                    <a:pt x="1188720" y="7620"/>
                  </a:lnTo>
                  <a:lnTo>
                    <a:pt x="1211580" y="7620"/>
                  </a:lnTo>
                  <a:lnTo>
                    <a:pt x="1211580" y="0"/>
                  </a:lnTo>
                  <a:close/>
                </a:path>
                <a:path w="2156460" h="7619">
                  <a:moveTo>
                    <a:pt x="1242060" y="0"/>
                  </a:moveTo>
                  <a:lnTo>
                    <a:pt x="1219200" y="0"/>
                  </a:lnTo>
                  <a:lnTo>
                    <a:pt x="1219200" y="7620"/>
                  </a:lnTo>
                  <a:lnTo>
                    <a:pt x="1242060" y="7620"/>
                  </a:lnTo>
                  <a:lnTo>
                    <a:pt x="1242060" y="0"/>
                  </a:lnTo>
                  <a:close/>
                </a:path>
                <a:path w="2156460" h="7619">
                  <a:moveTo>
                    <a:pt x="1272540" y="0"/>
                  </a:moveTo>
                  <a:lnTo>
                    <a:pt x="1249680" y="0"/>
                  </a:lnTo>
                  <a:lnTo>
                    <a:pt x="1249680" y="7620"/>
                  </a:lnTo>
                  <a:lnTo>
                    <a:pt x="1272540" y="7620"/>
                  </a:lnTo>
                  <a:lnTo>
                    <a:pt x="1272540" y="0"/>
                  </a:lnTo>
                  <a:close/>
                </a:path>
                <a:path w="2156460" h="7619">
                  <a:moveTo>
                    <a:pt x="1303020" y="0"/>
                  </a:moveTo>
                  <a:lnTo>
                    <a:pt x="1280160" y="0"/>
                  </a:lnTo>
                  <a:lnTo>
                    <a:pt x="1280160" y="7620"/>
                  </a:lnTo>
                  <a:lnTo>
                    <a:pt x="1303020" y="7620"/>
                  </a:lnTo>
                  <a:lnTo>
                    <a:pt x="1303020" y="0"/>
                  </a:lnTo>
                  <a:close/>
                </a:path>
                <a:path w="2156460" h="7619">
                  <a:moveTo>
                    <a:pt x="1333500" y="0"/>
                  </a:moveTo>
                  <a:lnTo>
                    <a:pt x="1310640" y="0"/>
                  </a:lnTo>
                  <a:lnTo>
                    <a:pt x="1310640" y="7620"/>
                  </a:lnTo>
                  <a:lnTo>
                    <a:pt x="1333500" y="7620"/>
                  </a:lnTo>
                  <a:lnTo>
                    <a:pt x="1333500" y="0"/>
                  </a:lnTo>
                  <a:close/>
                </a:path>
                <a:path w="2156460" h="7619">
                  <a:moveTo>
                    <a:pt x="1363980" y="0"/>
                  </a:moveTo>
                  <a:lnTo>
                    <a:pt x="1341120" y="0"/>
                  </a:lnTo>
                  <a:lnTo>
                    <a:pt x="1341120" y="7620"/>
                  </a:lnTo>
                  <a:lnTo>
                    <a:pt x="1363980" y="7620"/>
                  </a:lnTo>
                  <a:lnTo>
                    <a:pt x="1363980" y="0"/>
                  </a:lnTo>
                  <a:close/>
                </a:path>
                <a:path w="2156460" h="7619">
                  <a:moveTo>
                    <a:pt x="1394460" y="0"/>
                  </a:moveTo>
                  <a:lnTo>
                    <a:pt x="1371600" y="0"/>
                  </a:lnTo>
                  <a:lnTo>
                    <a:pt x="1371600" y="7620"/>
                  </a:lnTo>
                  <a:lnTo>
                    <a:pt x="1394460" y="7620"/>
                  </a:lnTo>
                  <a:lnTo>
                    <a:pt x="1394460" y="0"/>
                  </a:lnTo>
                  <a:close/>
                </a:path>
                <a:path w="2156460" h="7619">
                  <a:moveTo>
                    <a:pt x="1424940" y="0"/>
                  </a:moveTo>
                  <a:lnTo>
                    <a:pt x="1402080" y="0"/>
                  </a:lnTo>
                  <a:lnTo>
                    <a:pt x="1402080" y="7620"/>
                  </a:lnTo>
                  <a:lnTo>
                    <a:pt x="1424940" y="7620"/>
                  </a:lnTo>
                  <a:lnTo>
                    <a:pt x="1424940" y="0"/>
                  </a:lnTo>
                  <a:close/>
                </a:path>
                <a:path w="2156460" h="7619">
                  <a:moveTo>
                    <a:pt x="1455420" y="0"/>
                  </a:moveTo>
                  <a:lnTo>
                    <a:pt x="1432560" y="0"/>
                  </a:lnTo>
                  <a:lnTo>
                    <a:pt x="1432560" y="7620"/>
                  </a:lnTo>
                  <a:lnTo>
                    <a:pt x="1455420" y="7620"/>
                  </a:lnTo>
                  <a:lnTo>
                    <a:pt x="1455420" y="0"/>
                  </a:lnTo>
                  <a:close/>
                </a:path>
                <a:path w="2156460" h="7619">
                  <a:moveTo>
                    <a:pt x="1485900" y="0"/>
                  </a:moveTo>
                  <a:lnTo>
                    <a:pt x="1463040" y="0"/>
                  </a:lnTo>
                  <a:lnTo>
                    <a:pt x="1463040" y="7620"/>
                  </a:lnTo>
                  <a:lnTo>
                    <a:pt x="1485900" y="7620"/>
                  </a:lnTo>
                  <a:lnTo>
                    <a:pt x="1485900" y="0"/>
                  </a:lnTo>
                  <a:close/>
                </a:path>
                <a:path w="2156460" h="7619">
                  <a:moveTo>
                    <a:pt x="1516380" y="0"/>
                  </a:moveTo>
                  <a:lnTo>
                    <a:pt x="1493520" y="0"/>
                  </a:lnTo>
                  <a:lnTo>
                    <a:pt x="1493520" y="7620"/>
                  </a:lnTo>
                  <a:lnTo>
                    <a:pt x="1516380" y="7620"/>
                  </a:lnTo>
                  <a:lnTo>
                    <a:pt x="1516380" y="0"/>
                  </a:lnTo>
                  <a:close/>
                </a:path>
                <a:path w="2156460" h="7619">
                  <a:moveTo>
                    <a:pt x="1546860" y="0"/>
                  </a:moveTo>
                  <a:lnTo>
                    <a:pt x="1524000" y="0"/>
                  </a:lnTo>
                  <a:lnTo>
                    <a:pt x="1524000" y="7620"/>
                  </a:lnTo>
                  <a:lnTo>
                    <a:pt x="1546860" y="7620"/>
                  </a:lnTo>
                  <a:lnTo>
                    <a:pt x="1546860" y="0"/>
                  </a:lnTo>
                  <a:close/>
                </a:path>
                <a:path w="2156460" h="7619">
                  <a:moveTo>
                    <a:pt x="1577340" y="0"/>
                  </a:moveTo>
                  <a:lnTo>
                    <a:pt x="1554480" y="0"/>
                  </a:lnTo>
                  <a:lnTo>
                    <a:pt x="1554480" y="7620"/>
                  </a:lnTo>
                  <a:lnTo>
                    <a:pt x="1577340" y="7620"/>
                  </a:lnTo>
                  <a:lnTo>
                    <a:pt x="1577340" y="0"/>
                  </a:lnTo>
                  <a:close/>
                </a:path>
                <a:path w="2156460" h="7619">
                  <a:moveTo>
                    <a:pt x="1607820" y="0"/>
                  </a:moveTo>
                  <a:lnTo>
                    <a:pt x="1584960" y="0"/>
                  </a:lnTo>
                  <a:lnTo>
                    <a:pt x="1584960" y="7620"/>
                  </a:lnTo>
                  <a:lnTo>
                    <a:pt x="1607820" y="7620"/>
                  </a:lnTo>
                  <a:lnTo>
                    <a:pt x="1607820" y="0"/>
                  </a:lnTo>
                  <a:close/>
                </a:path>
                <a:path w="2156460" h="7619">
                  <a:moveTo>
                    <a:pt x="1638300" y="0"/>
                  </a:moveTo>
                  <a:lnTo>
                    <a:pt x="1615440" y="0"/>
                  </a:lnTo>
                  <a:lnTo>
                    <a:pt x="1615440" y="7620"/>
                  </a:lnTo>
                  <a:lnTo>
                    <a:pt x="1638300" y="7620"/>
                  </a:lnTo>
                  <a:lnTo>
                    <a:pt x="1638300" y="0"/>
                  </a:lnTo>
                  <a:close/>
                </a:path>
                <a:path w="2156460" h="7619">
                  <a:moveTo>
                    <a:pt x="1668780" y="0"/>
                  </a:moveTo>
                  <a:lnTo>
                    <a:pt x="1645920" y="0"/>
                  </a:lnTo>
                  <a:lnTo>
                    <a:pt x="1645920" y="7620"/>
                  </a:lnTo>
                  <a:lnTo>
                    <a:pt x="1668780" y="7620"/>
                  </a:lnTo>
                  <a:lnTo>
                    <a:pt x="1668780" y="0"/>
                  </a:lnTo>
                  <a:close/>
                </a:path>
                <a:path w="2156460" h="7619">
                  <a:moveTo>
                    <a:pt x="1699260" y="0"/>
                  </a:moveTo>
                  <a:lnTo>
                    <a:pt x="1676400" y="0"/>
                  </a:lnTo>
                  <a:lnTo>
                    <a:pt x="1676400" y="7620"/>
                  </a:lnTo>
                  <a:lnTo>
                    <a:pt x="1699260" y="7620"/>
                  </a:lnTo>
                  <a:lnTo>
                    <a:pt x="1699260" y="0"/>
                  </a:lnTo>
                  <a:close/>
                </a:path>
                <a:path w="2156460" h="7619">
                  <a:moveTo>
                    <a:pt x="1729740" y="0"/>
                  </a:moveTo>
                  <a:lnTo>
                    <a:pt x="1706880" y="0"/>
                  </a:lnTo>
                  <a:lnTo>
                    <a:pt x="1706880" y="7620"/>
                  </a:lnTo>
                  <a:lnTo>
                    <a:pt x="1729740" y="7620"/>
                  </a:lnTo>
                  <a:lnTo>
                    <a:pt x="1729740" y="0"/>
                  </a:lnTo>
                  <a:close/>
                </a:path>
                <a:path w="2156460" h="7619">
                  <a:moveTo>
                    <a:pt x="1760220" y="0"/>
                  </a:moveTo>
                  <a:lnTo>
                    <a:pt x="1737360" y="0"/>
                  </a:lnTo>
                  <a:lnTo>
                    <a:pt x="1737360" y="7620"/>
                  </a:lnTo>
                  <a:lnTo>
                    <a:pt x="1760220" y="7620"/>
                  </a:lnTo>
                  <a:lnTo>
                    <a:pt x="1760220" y="0"/>
                  </a:lnTo>
                  <a:close/>
                </a:path>
                <a:path w="2156460" h="7619">
                  <a:moveTo>
                    <a:pt x="1790700" y="0"/>
                  </a:moveTo>
                  <a:lnTo>
                    <a:pt x="1767840" y="0"/>
                  </a:lnTo>
                  <a:lnTo>
                    <a:pt x="1767840" y="7620"/>
                  </a:lnTo>
                  <a:lnTo>
                    <a:pt x="1790700" y="7620"/>
                  </a:lnTo>
                  <a:lnTo>
                    <a:pt x="1790700" y="0"/>
                  </a:lnTo>
                  <a:close/>
                </a:path>
                <a:path w="2156460" h="7619">
                  <a:moveTo>
                    <a:pt x="1821180" y="0"/>
                  </a:moveTo>
                  <a:lnTo>
                    <a:pt x="1798320" y="0"/>
                  </a:lnTo>
                  <a:lnTo>
                    <a:pt x="1798320" y="7620"/>
                  </a:lnTo>
                  <a:lnTo>
                    <a:pt x="1821180" y="7620"/>
                  </a:lnTo>
                  <a:lnTo>
                    <a:pt x="1821180" y="0"/>
                  </a:lnTo>
                  <a:close/>
                </a:path>
                <a:path w="2156460" h="7619">
                  <a:moveTo>
                    <a:pt x="1851660" y="0"/>
                  </a:moveTo>
                  <a:lnTo>
                    <a:pt x="1828800" y="0"/>
                  </a:lnTo>
                  <a:lnTo>
                    <a:pt x="1828800" y="7620"/>
                  </a:lnTo>
                  <a:lnTo>
                    <a:pt x="1851660" y="7620"/>
                  </a:lnTo>
                  <a:lnTo>
                    <a:pt x="1851660" y="0"/>
                  </a:lnTo>
                  <a:close/>
                </a:path>
                <a:path w="2156460" h="7619">
                  <a:moveTo>
                    <a:pt x="1882140" y="0"/>
                  </a:moveTo>
                  <a:lnTo>
                    <a:pt x="1859280" y="0"/>
                  </a:lnTo>
                  <a:lnTo>
                    <a:pt x="1859280" y="7620"/>
                  </a:lnTo>
                  <a:lnTo>
                    <a:pt x="1882140" y="7620"/>
                  </a:lnTo>
                  <a:lnTo>
                    <a:pt x="1882140" y="0"/>
                  </a:lnTo>
                  <a:close/>
                </a:path>
                <a:path w="2156460" h="7619">
                  <a:moveTo>
                    <a:pt x="1912620" y="0"/>
                  </a:moveTo>
                  <a:lnTo>
                    <a:pt x="1889760" y="0"/>
                  </a:lnTo>
                  <a:lnTo>
                    <a:pt x="1889760" y="7620"/>
                  </a:lnTo>
                  <a:lnTo>
                    <a:pt x="1912620" y="7620"/>
                  </a:lnTo>
                  <a:lnTo>
                    <a:pt x="1912620" y="0"/>
                  </a:lnTo>
                  <a:close/>
                </a:path>
                <a:path w="2156460" h="7619">
                  <a:moveTo>
                    <a:pt x="1943100" y="0"/>
                  </a:moveTo>
                  <a:lnTo>
                    <a:pt x="1920240" y="0"/>
                  </a:lnTo>
                  <a:lnTo>
                    <a:pt x="1920240" y="7620"/>
                  </a:lnTo>
                  <a:lnTo>
                    <a:pt x="1943100" y="7620"/>
                  </a:lnTo>
                  <a:lnTo>
                    <a:pt x="1943100" y="0"/>
                  </a:lnTo>
                  <a:close/>
                </a:path>
                <a:path w="2156460" h="7619">
                  <a:moveTo>
                    <a:pt x="1973580" y="0"/>
                  </a:moveTo>
                  <a:lnTo>
                    <a:pt x="1950720" y="0"/>
                  </a:lnTo>
                  <a:lnTo>
                    <a:pt x="1950720" y="7620"/>
                  </a:lnTo>
                  <a:lnTo>
                    <a:pt x="1973580" y="7620"/>
                  </a:lnTo>
                  <a:lnTo>
                    <a:pt x="1973580" y="0"/>
                  </a:lnTo>
                  <a:close/>
                </a:path>
                <a:path w="2156460" h="7619">
                  <a:moveTo>
                    <a:pt x="2004060" y="0"/>
                  </a:moveTo>
                  <a:lnTo>
                    <a:pt x="1981200" y="0"/>
                  </a:lnTo>
                  <a:lnTo>
                    <a:pt x="1981200" y="7620"/>
                  </a:lnTo>
                  <a:lnTo>
                    <a:pt x="2004060" y="7620"/>
                  </a:lnTo>
                  <a:lnTo>
                    <a:pt x="2004060" y="0"/>
                  </a:lnTo>
                  <a:close/>
                </a:path>
                <a:path w="2156460" h="7619">
                  <a:moveTo>
                    <a:pt x="2034540" y="0"/>
                  </a:moveTo>
                  <a:lnTo>
                    <a:pt x="2011680" y="0"/>
                  </a:lnTo>
                  <a:lnTo>
                    <a:pt x="2011680" y="7620"/>
                  </a:lnTo>
                  <a:lnTo>
                    <a:pt x="2034540" y="7620"/>
                  </a:lnTo>
                  <a:lnTo>
                    <a:pt x="2034540" y="0"/>
                  </a:lnTo>
                  <a:close/>
                </a:path>
                <a:path w="2156460" h="7619">
                  <a:moveTo>
                    <a:pt x="2065020" y="0"/>
                  </a:moveTo>
                  <a:lnTo>
                    <a:pt x="2042160" y="0"/>
                  </a:lnTo>
                  <a:lnTo>
                    <a:pt x="2042160" y="7620"/>
                  </a:lnTo>
                  <a:lnTo>
                    <a:pt x="2065020" y="7620"/>
                  </a:lnTo>
                  <a:lnTo>
                    <a:pt x="2065020" y="0"/>
                  </a:lnTo>
                  <a:close/>
                </a:path>
                <a:path w="2156460" h="7619">
                  <a:moveTo>
                    <a:pt x="2095500" y="0"/>
                  </a:moveTo>
                  <a:lnTo>
                    <a:pt x="2072640" y="0"/>
                  </a:lnTo>
                  <a:lnTo>
                    <a:pt x="2072640" y="7620"/>
                  </a:lnTo>
                  <a:lnTo>
                    <a:pt x="2095500" y="7620"/>
                  </a:lnTo>
                  <a:lnTo>
                    <a:pt x="2095500" y="0"/>
                  </a:lnTo>
                  <a:close/>
                </a:path>
                <a:path w="2156460" h="7619">
                  <a:moveTo>
                    <a:pt x="2125980" y="0"/>
                  </a:moveTo>
                  <a:lnTo>
                    <a:pt x="2103120" y="0"/>
                  </a:lnTo>
                  <a:lnTo>
                    <a:pt x="2103120" y="7620"/>
                  </a:lnTo>
                  <a:lnTo>
                    <a:pt x="2125980" y="7620"/>
                  </a:lnTo>
                  <a:lnTo>
                    <a:pt x="2125980" y="0"/>
                  </a:lnTo>
                  <a:close/>
                </a:path>
                <a:path w="2156460" h="7619">
                  <a:moveTo>
                    <a:pt x="2156460" y="0"/>
                  </a:moveTo>
                  <a:lnTo>
                    <a:pt x="2133600" y="0"/>
                  </a:lnTo>
                  <a:lnTo>
                    <a:pt x="2133600" y="7620"/>
                  </a:lnTo>
                  <a:lnTo>
                    <a:pt x="2156460" y="7620"/>
                  </a:lnTo>
                  <a:lnTo>
                    <a:pt x="2156460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104144" y="953363"/>
              <a:ext cx="601980" cy="7620"/>
            </a:xfrm>
            <a:custGeom>
              <a:avLst/>
              <a:gdLst/>
              <a:ahLst/>
              <a:cxnLst/>
              <a:rect l="l" t="t" r="r" b="b"/>
              <a:pathLst>
                <a:path w="601979" h="7619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601979" h="7619">
                  <a:moveTo>
                    <a:pt x="5334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601979" h="7619">
                  <a:moveTo>
                    <a:pt x="8382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601979" h="7619">
                  <a:moveTo>
                    <a:pt x="11430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601979" h="7619">
                  <a:moveTo>
                    <a:pt x="14478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601979" h="7619">
                  <a:moveTo>
                    <a:pt x="17526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601979" h="7619">
                  <a:moveTo>
                    <a:pt x="20574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601979" h="7619">
                  <a:moveTo>
                    <a:pt x="23622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601979" h="7619">
                  <a:moveTo>
                    <a:pt x="26670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601979" h="7619">
                  <a:moveTo>
                    <a:pt x="29718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601979" h="7619">
                  <a:moveTo>
                    <a:pt x="32766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601979" h="7619">
                  <a:moveTo>
                    <a:pt x="35814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601979" h="7619">
                  <a:moveTo>
                    <a:pt x="38862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601979" h="7619">
                  <a:moveTo>
                    <a:pt x="41910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601979" h="7619">
                  <a:moveTo>
                    <a:pt x="44958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601979" h="7619">
                  <a:moveTo>
                    <a:pt x="48006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601979" h="7619">
                  <a:moveTo>
                    <a:pt x="51054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601979" h="7619">
                  <a:moveTo>
                    <a:pt x="54102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601979" h="7619">
                  <a:moveTo>
                    <a:pt x="57150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601979" h="7619">
                  <a:moveTo>
                    <a:pt x="60198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/>
          <p:nvPr/>
        </p:nvSpPr>
        <p:spPr>
          <a:xfrm>
            <a:off x="536652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6299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45584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44886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44187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434893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42790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42076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41377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40679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9472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8758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5964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5250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4551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3853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1948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1233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30535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332182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9138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8439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7757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7058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5852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5153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4439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3740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30423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64237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2343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1645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0930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9025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8327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7613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6914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621612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5517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4819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4104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3406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2199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1501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0088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93898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7992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326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5405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4706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4008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59767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4934051" y="2983102"/>
            <a:ext cx="102235" cy="7620"/>
          </a:xfrm>
          <a:custGeom>
            <a:avLst/>
            <a:gdLst/>
            <a:ahLst/>
            <a:cxnLst/>
            <a:rect l="l" t="t" r="r" b="b"/>
            <a:pathLst>
              <a:path w="102235" h="7619">
                <a:moveTo>
                  <a:pt x="101612" y="7619"/>
                </a:moveTo>
                <a:lnTo>
                  <a:pt x="0" y="7619"/>
                </a:lnTo>
                <a:lnTo>
                  <a:pt x="0" y="0"/>
                </a:lnTo>
                <a:lnTo>
                  <a:pt x="101612" y="0"/>
                </a:lnTo>
                <a:lnTo>
                  <a:pt x="101612" y="7619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597712" y="4680940"/>
            <a:ext cx="3622040" cy="7620"/>
          </a:xfrm>
          <a:custGeom>
            <a:avLst/>
            <a:gdLst/>
            <a:ahLst/>
            <a:cxnLst/>
            <a:rect l="l" t="t" r="r" b="b"/>
            <a:pathLst>
              <a:path w="3622040" h="7620">
                <a:moveTo>
                  <a:pt x="3621659" y="0"/>
                </a:moveTo>
                <a:lnTo>
                  <a:pt x="0" y="0"/>
                </a:lnTo>
                <a:lnTo>
                  <a:pt x="0" y="3835"/>
                </a:lnTo>
                <a:lnTo>
                  <a:pt x="0" y="7620"/>
                </a:lnTo>
                <a:lnTo>
                  <a:pt x="3621659" y="7620"/>
                </a:lnTo>
                <a:lnTo>
                  <a:pt x="3621659" y="3835"/>
                </a:lnTo>
                <a:lnTo>
                  <a:pt x="3621659" y="0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219200" y="4823459"/>
            <a:ext cx="12700" cy="95250"/>
          </a:xfrm>
          <a:custGeom>
            <a:avLst/>
            <a:gdLst/>
            <a:ahLst/>
            <a:cxnLst/>
            <a:rect l="l" t="t" r="r" b="b"/>
            <a:pathLst>
              <a:path w="12700" h="95250">
                <a:moveTo>
                  <a:pt x="0" y="0"/>
                </a:moveTo>
                <a:lnTo>
                  <a:pt x="12700" y="0"/>
                </a:lnTo>
                <a:lnTo>
                  <a:pt x="12700" y="95250"/>
                </a:lnTo>
                <a:lnTo>
                  <a:pt x="0" y="95250"/>
                </a:lnTo>
                <a:lnTo>
                  <a:pt x="0" y="0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0" name="object 160"/>
          <p:cNvGrpSpPr/>
          <p:nvPr/>
        </p:nvGrpSpPr>
        <p:grpSpPr>
          <a:xfrm>
            <a:off x="586739" y="890015"/>
            <a:ext cx="10998023" cy="4043934"/>
            <a:chOff x="594359" y="890015"/>
            <a:chExt cx="10998023" cy="4043934"/>
          </a:xfrm>
        </p:grpSpPr>
        <p:sp>
          <p:nvSpPr>
            <p:cNvPr id="161" name="object 161"/>
            <p:cNvSpPr/>
            <p:nvPr/>
          </p:nvSpPr>
          <p:spPr>
            <a:xfrm>
              <a:off x="4445711" y="890015"/>
              <a:ext cx="3569258" cy="35359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7970342" y="1149971"/>
              <a:ext cx="3622040" cy="7620"/>
            </a:xfrm>
            <a:custGeom>
              <a:avLst/>
              <a:gdLst/>
              <a:ahLst/>
              <a:cxnLst/>
              <a:rect l="l" t="t" r="r" b="b"/>
              <a:pathLst>
                <a:path w="3622040" h="7619">
                  <a:moveTo>
                    <a:pt x="3621659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3621659" y="7620"/>
                  </a:lnTo>
                  <a:lnTo>
                    <a:pt x="3621659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7970519" y="1153667"/>
              <a:ext cx="3621404" cy="3528060"/>
            </a:xfrm>
            <a:custGeom>
              <a:avLst/>
              <a:gdLst/>
              <a:ahLst/>
              <a:cxnLst/>
              <a:rect l="l" t="t" r="r" b="b"/>
              <a:pathLst>
                <a:path w="3621404" h="3528060">
                  <a:moveTo>
                    <a:pt x="3621024" y="3528059"/>
                  </a:moveTo>
                  <a:lnTo>
                    <a:pt x="0" y="3528059"/>
                  </a:lnTo>
                  <a:lnTo>
                    <a:pt x="0" y="0"/>
                  </a:lnTo>
                  <a:lnTo>
                    <a:pt x="3621024" y="0"/>
                  </a:lnTo>
                  <a:lnTo>
                    <a:pt x="3621024" y="352805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4" name="object 164"/>
            <p:cNvSpPr/>
            <p:nvPr/>
          </p:nvSpPr>
          <p:spPr>
            <a:xfrm>
              <a:off x="4634153" y="3814800"/>
              <a:ext cx="160312" cy="1600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5" name="object 165"/>
            <p:cNvSpPr/>
            <p:nvPr/>
          </p:nvSpPr>
          <p:spPr>
            <a:xfrm>
              <a:off x="4224921" y="3966832"/>
              <a:ext cx="492759" cy="720090"/>
            </a:xfrm>
            <a:custGeom>
              <a:avLst/>
              <a:gdLst/>
              <a:ahLst/>
              <a:cxnLst/>
              <a:rect l="l" t="t" r="r" b="b"/>
              <a:pathLst>
                <a:path w="492760" h="720089">
                  <a:moveTo>
                    <a:pt x="492531" y="4279"/>
                  </a:moveTo>
                  <a:lnTo>
                    <a:pt x="488759" y="1727"/>
                  </a:lnTo>
                  <a:lnTo>
                    <a:pt x="486232" y="0"/>
                  </a:lnTo>
                  <a:lnTo>
                    <a:pt x="0" y="715784"/>
                  </a:lnTo>
                  <a:lnTo>
                    <a:pt x="2819" y="717702"/>
                  </a:lnTo>
                  <a:lnTo>
                    <a:pt x="6299" y="720064"/>
                  </a:lnTo>
                  <a:lnTo>
                    <a:pt x="492531" y="4279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594359" y="1153667"/>
              <a:ext cx="3621404" cy="3528060"/>
            </a:xfrm>
            <a:custGeom>
              <a:avLst/>
              <a:gdLst/>
              <a:ahLst/>
              <a:cxnLst/>
              <a:rect l="l" t="t" r="r" b="b"/>
              <a:pathLst>
                <a:path w="3621404" h="3528060">
                  <a:moveTo>
                    <a:pt x="3621024" y="3528059"/>
                  </a:moveTo>
                  <a:lnTo>
                    <a:pt x="0" y="3528059"/>
                  </a:lnTo>
                  <a:lnTo>
                    <a:pt x="0" y="0"/>
                  </a:lnTo>
                  <a:lnTo>
                    <a:pt x="3621024" y="0"/>
                  </a:lnTo>
                  <a:lnTo>
                    <a:pt x="3621024" y="352805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745235" y="1405127"/>
              <a:ext cx="3322320" cy="28224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8212836" y="1475231"/>
              <a:ext cx="3226307" cy="28849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1219200" y="923289"/>
              <a:ext cx="9744710" cy="4010660"/>
            </a:xfrm>
            <a:custGeom>
              <a:avLst/>
              <a:gdLst/>
              <a:ahLst/>
              <a:cxnLst/>
              <a:rect l="l" t="t" r="r" b="b"/>
              <a:pathLst>
                <a:path w="9744710" h="4010660">
                  <a:moveTo>
                    <a:pt x="2540000" y="3886212"/>
                  </a:moveTo>
                  <a:lnTo>
                    <a:pt x="0" y="3886212"/>
                  </a:lnTo>
                  <a:lnTo>
                    <a:pt x="0" y="3893820"/>
                  </a:lnTo>
                  <a:lnTo>
                    <a:pt x="0" y="3900170"/>
                  </a:lnTo>
                  <a:lnTo>
                    <a:pt x="6350" y="3900170"/>
                  </a:lnTo>
                  <a:lnTo>
                    <a:pt x="6350" y="3893820"/>
                  </a:lnTo>
                  <a:lnTo>
                    <a:pt x="12700" y="3893820"/>
                  </a:lnTo>
                  <a:lnTo>
                    <a:pt x="12700" y="3900170"/>
                  </a:lnTo>
                  <a:lnTo>
                    <a:pt x="2527300" y="3900170"/>
                  </a:lnTo>
                  <a:lnTo>
                    <a:pt x="2527300" y="3995420"/>
                  </a:lnTo>
                  <a:lnTo>
                    <a:pt x="0" y="3995420"/>
                  </a:lnTo>
                  <a:lnTo>
                    <a:pt x="0" y="4010660"/>
                  </a:lnTo>
                  <a:lnTo>
                    <a:pt x="2540000" y="4010660"/>
                  </a:lnTo>
                  <a:lnTo>
                    <a:pt x="2540000" y="3995420"/>
                  </a:lnTo>
                  <a:lnTo>
                    <a:pt x="2540000" y="3900170"/>
                  </a:lnTo>
                  <a:lnTo>
                    <a:pt x="2540000" y="3893820"/>
                  </a:lnTo>
                  <a:lnTo>
                    <a:pt x="2540000" y="3886212"/>
                  </a:lnTo>
                  <a:close/>
                </a:path>
                <a:path w="9744710" h="4010660">
                  <a:moveTo>
                    <a:pt x="2690812" y="3886212"/>
                  </a:moveTo>
                  <a:lnTo>
                    <a:pt x="2587625" y="3886212"/>
                  </a:lnTo>
                  <a:lnTo>
                    <a:pt x="2587625" y="3893820"/>
                  </a:lnTo>
                  <a:lnTo>
                    <a:pt x="2587625" y="3894074"/>
                  </a:lnTo>
                  <a:lnTo>
                    <a:pt x="2581656" y="3894074"/>
                  </a:lnTo>
                  <a:lnTo>
                    <a:pt x="2581656" y="3900170"/>
                  </a:lnTo>
                  <a:lnTo>
                    <a:pt x="2581275" y="3900170"/>
                  </a:lnTo>
                  <a:lnTo>
                    <a:pt x="2581275" y="3893820"/>
                  </a:lnTo>
                  <a:lnTo>
                    <a:pt x="2587625" y="3893820"/>
                  </a:lnTo>
                  <a:lnTo>
                    <a:pt x="2587625" y="3886212"/>
                  </a:lnTo>
                  <a:lnTo>
                    <a:pt x="2574925" y="3886212"/>
                  </a:lnTo>
                  <a:lnTo>
                    <a:pt x="2574925" y="3893820"/>
                  </a:lnTo>
                  <a:lnTo>
                    <a:pt x="2574925" y="3900170"/>
                  </a:lnTo>
                  <a:lnTo>
                    <a:pt x="2574925" y="3995420"/>
                  </a:lnTo>
                  <a:lnTo>
                    <a:pt x="2574925" y="4010660"/>
                  </a:lnTo>
                  <a:lnTo>
                    <a:pt x="2690812" y="4010660"/>
                  </a:lnTo>
                  <a:lnTo>
                    <a:pt x="2690812" y="3995420"/>
                  </a:lnTo>
                  <a:lnTo>
                    <a:pt x="2690812" y="3900170"/>
                  </a:lnTo>
                  <a:lnTo>
                    <a:pt x="2690812" y="3893820"/>
                  </a:lnTo>
                  <a:lnTo>
                    <a:pt x="2690812" y="3886212"/>
                  </a:lnTo>
                  <a:close/>
                </a:path>
                <a:path w="9744710" h="4010660">
                  <a:moveTo>
                    <a:pt x="2836862" y="3886212"/>
                  </a:moveTo>
                  <a:lnTo>
                    <a:pt x="2735262" y="3886212"/>
                  </a:lnTo>
                  <a:lnTo>
                    <a:pt x="2735262" y="3893820"/>
                  </a:lnTo>
                  <a:lnTo>
                    <a:pt x="2735262" y="3894074"/>
                  </a:lnTo>
                  <a:lnTo>
                    <a:pt x="2729484" y="3894074"/>
                  </a:lnTo>
                  <a:lnTo>
                    <a:pt x="2729484" y="3900170"/>
                  </a:lnTo>
                  <a:lnTo>
                    <a:pt x="2728912" y="3900170"/>
                  </a:lnTo>
                  <a:lnTo>
                    <a:pt x="2728912" y="3893820"/>
                  </a:lnTo>
                  <a:lnTo>
                    <a:pt x="2735262" y="3893820"/>
                  </a:lnTo>
                  <a:lnTo>
                    <a:pt x="2735262" y="3886212"/>
                  </a:lnTo>
                  <a:lnTo>
                    <a:pt x="2722562" y="3886212"/>
                  </a:lnTo>
                  <a:lnTo>
                    <a:pt x="2722562" y="3893820"/>
                  </a:lnTo>
                  <a:lnTo>
                    <a:pt x="2722562" y="3900170"/>
                  </a:lnTo>
                  <a:lnTo>
                    <a:pt x="2722562" y="3995420"/>
                  </a:lnTo>
                  <a:lnTo>
                    <a:pt x="2722562" y="4010660"/>
                  </a:lnTo>
                  <a:lnTo>
                    <a:pt x="2836862" y="4010660"/>
                  </a:lnTo>
                  <a:lnTo>
                    <a:pt x="2836862" y="3995420"/>
                  </a:lnTo>
                  <a:lnTo>
                    <a:pt x="2836862" y="3900170"/>
                  </a:lnTo>
                  <a:lnTo>
                    <a:pt x="2836862" y="3893820"/>
                  </a:lnTo>
                  <a:lnTo>
                    <a:pt x="2836862" y="3886212"/>
                  </a:lnTo>
                  <a:close/>
                </a:path>
                <a:path w="9744710" h="4010660">
                  <a:moveTo>
                    <a:pt x="2987675" y="3886212"/>
                  </a:moveTo>
                  <a:lnTo>
                    <a:pt x="2884487" y="3886212"/>
                  </a:lnTo>
                  <a:lnTo>
                    <a:pt x="2884487" y="3893820"/>
                  </a:lnTo>
                  <a:lnTo>
                    <a:pt x="2884487" y="3894074"/>
                  </a:lnTo>
                  <a:lnTo>
                    <a:pt x="2878836" y="3894074"/>
                  </a:lnTo>
                  <a:lnTo>
                    <a:pt x="2878836" y="3900170"/>
                  </a:lnTo>
                  <a:lnTo>
                    <a:pt x="2878137" y="3900170"/>
                  </a:lnTo>
                  <a:lnTo>
                    <a:pt x="2878137" y="3893820"/>
                  </a:lnTo>
                  <a:lnTo>
                    <a:pt x="2884487" y="3893820"/>
                  </a:lnTo>
                  <a:lnTo>
                    <a:pt x="2884487" y="3886212"/>
                  </a:lnTo>
                  <a:lnTo>
                    <a:pt x="2871787" y="3886212"/>
                  </a:lnTo>
                  <a:lnTo>
                    <a:pt x="2871787" y="3893820"/>
                  </a:lnTo>
                  <a:lnTo>
                    <a:pt x="2871787" y="3900170"/>
                  </a:lnTo>
                  <a:lnTo>
                    <a:pt x="2871787" y="3995420"/>
                  </a:lnTo>
                  <a:lnTo>
                    <a:pt x="2871787" y="4010660"/>
                  </a:lnTo>
                  <a:lnTo>
                    <a:pt x="2987675" y="4010660"/>
                  </a:lnTo>
                  <a:lnTo>
                    <a:pt x="2987675" y="3995420"/>
                  </a:lnTo>
                  <a:lnTo>
                    <a:pt x="2987675" y="3900170"/>
                  </a:lnTo>
                  <a:lnTo>
                    <a:pt x="2987675" y="3893820"/>
                  </a:lnTo>
                  <a:lnTo>
                    <a:pt x="2987675" y="3886212"/>
                  </a:lnTo>
                  <a:close/>
                </a:path>
                <a:path w="9744710" h="4010660">
                  <a:moveTo>
                    <a:pt x="6872516" y="0"/>
                  </a:moveTo>
                  <a:lnTo>
                    <a:pt x="6866166" y="0"/>
                  </a:lnTo>
                  <a:lnTo>
                    <a:pt x="6866166" y="109220"/>
                  </a:lnTo>
                  <a:lnTo>
                    <a:pt x="6866166" y="115570"/>
                  </a:lnTo>
                  <a:lnTo>
                    <a:pt x="6865607" y="115570"/>
                  </a:lnTo>
                  <a:lnTo>
                    <a:pt x="6865607" y="109220"/>
                  </a:lnTo>
                  <a:lnTo>
                    <a:pt x="6866166" y="109220"/>
                  </a:lnTo>
                  <a:lnTo>
                    <a:pt x="6866166" y="0"/>
                  </a:lnTo>
                  <a:lnTo>
                    <a:pt x="6756628" y="0"/>
                  </a:lnTo>
                  <a:lnTo>
                    <a:pt x="6756628" y="13970"/>
                  </a:lnTo>
                  <a:lnTo>
                    <a:pt x="6756628" y="109220"/>
                  </a:lnTo>
                  <a:lnTo>
                    <a:pt x="6756628" y="115570"/>
                  </a:lnTo>
                  <a:lnTo>
                    <a:pt x="6756628" y="124460"/>
                  </a:lnTo>
                  <a:lnTo>
                    <a:pt x="6872516" y="124460"/>
                  </a:lnTo>
                  <a:lnTo>
                    <a:pt x="6872516" y="115570"/>
                  </a:lnTo>
                  <a:lnTo>
                    <a:pt x="6872516" y="109220"/>
                  </a:lnTo>
                  <a:lnTo>
                    <a:pt x="6872516" y="13970"/>
                  </a:lnTo>
                  <a:lnTo>
                    <a:pt x="6872516" y="0"/>
                  </a:lnTo>
                  <a:close/>
                </a:path>
                <a:path w="9744710" h="4010660">
                  <a:moveTo>
                    <a:pt x="7021754" y="0"/>
                  </a:moveTo>
                  <a:lnTo>
                    <a:pt x="7015404" y="0"/>
                  </a:lnTo>
                  <a:lnTo>
                    <a:pt x="7015404" y="109220"/>
                  </a:lnTo>
                  <a:lnTo>
                    <a:pt x="7015404" y="115570"/>
                  </a:lnTo>
                  <a:lnTo>
                    <a:pt x="7014972" y="115570"/>
                  </a:lnTo>
                  <a:lnTo>
                    <a:pt x="7014972" y="109220"/>
                  </a:lnTo>
                  <a:lnTo>
                    <a:pt x="7015404" y="109220"/>
                  </a:lnTo>
                  <a:lnTo>
                    <a:pt x="7015404" y="0"/>
                  </a:lnTo>
                  <a:lnTo>
                    <a:pt x="6907454" y="0"/>
                  </a:lnTo>
                  <a:lnTo>
                    <a:pt x="6907454" y="13970"/>
                  </a:lnTo>
                  <a:lnTo>
                    <a:pt x="6907454" y="109220"/>
                  </a:lnTo>
                  <a:lnTo>
                    <a:pt x="6907454" y="115570"/>
                  </a:lnTo>
                  <a:lnTo>
                    <a:pt x="6907454" y="124460"/>
                  </a:lnTo>
                  <a:lnTo>
                    <a:pt x="7021754" y="124460"/>
                  </a:lnTo>
                  <a:lnTo>
                    <a:pt x="7021754" y="115570"/>
                  </a:lnTo>
                  <a:lnTo>
                    <a:pt x="7021754" y="109220"/>
                  </a:lnTo>
                  <a:lnTo>
                    <a:pt x="7021754" y="13970"/>
                  </a:lnTo>
                  <a:lnTo>
                    <a:pt x="7021754" y="0"/>
                  </a:lnTo>
                  <a:close/>
                </a:path>
                <a:path w="9744710" h="4010660">
                  <a:moveTo>
                    <a:pt x="7169391" y="0"/>
                  </a:moveTo>
                  <a:lnTo>
                    <a:pt x="7163041" y="0"/>
                  </a:lnTo>
                  <a:lnTo>
                    <a:pt x="7163041" y="109220"/>
                  </a:lnTo>
                  <a:lnTo>
                    <a:pt x="7163041" y="115570"/>
                  </a:lnTo>
                  <a:lnTo>
                    <a:pt x="7162800" y="115570"/>
                  </a:lnTo>
                  <a:lnTo>
                    <a:pt x="7162800" y="109220"/>
                  </a:lnTo>
                  <a:lnTo>
                    <a:pt x="7163041" y="109220"/>
                  </a:lnTo>
                  <a:lnTo>
                    <a:pt x="7163041" y="0"/>
                  </a:lnTo>
                  <a:lnTo>
                    <a:pt x="7053491" y="0"/>
                  </a:lnTo>
                  <a:lnTo>
                    <a:pt x="7053491" y="13970"/>
                  </a:lnTo>
                  <a:lnTo>
                    <a:pt x="7053491" y="109220"/>
                  </a:lnTo>
                  <a:lnTo>
                    <a:pt x="7053491" y="115570"/>
                  </a:lnTo>
                  <a:lnTo>
                    <a:pt x="7053491" y="124460"/>
                  </a:lnTo>
                  <a:lnTo>
                    <a:pt x="7169391" y="124460"/>
                  </a:lnTo>
                  <a:lnTo>
                    <a:pt x="7169391" y="115570"/>
                  </a:lnTo>
                  <a:lnTo>
                    <a:pt x="7169391" y="109220"/>
                  </a:lnTo>
                  <a:lnTo>
                    <a:pt x="7169391" y="13970"/>
                  </a:lnTo>
                  <a:lnTo>
                    <a:pt x="7169391" y="0"/>
                  </a:lnTo>
                  <a:close/>
                </a:path>
                <a:path w="9744710" h="4010660">
                  <a:moveTo>
                    <a:pt x="9744304" y="0"/>
                  </a:moveTo>
                  <a:lnTo>
                    <a:pt x="9737954" y="0"/>
                  </a:lnTo>
                  <a:lnTo>
                    <a:pt x="9737954" y="109220"/>
                  </a:lnTo>
                  <a:lnTo>
                    <a:pt x="9737954" y="115570"/>
                  </a:lnTo>
                  <a:lnTo>
                    <a:pt x="9731604" y="115570"/>
                  </a:lnTo>
                  <a:lnTo>
                    <a:pt x="9731604" y="109220"/>
                  </a:lnTo>
                  <a:lnTo>
                    <a:pt x="7217003" y="109220"/>
                  </a:lnTo>
                  <a:lnTo>
                    <a:pt x="7217003" y="13970"/>
                  </a:lnTo>
                  <a:lnTo>
                    <a:pt x="9731604" y="13970"/>
                  </a:lnTo>
                  <a:lnTo>
                    <a:pt x="9731604" y="109220"/>
                  </a:lnTo>
                  <a:lnTo>
                    <a:pt x="9737954" y="109220"/>
                  </a:lnTo>
                  <a:lnTo>
                    <a:pt x="9737954" y="0"/>
                  </a:lnTo>
                  <a:lnTo>
                    <a:pt x="7204303" y="0"/>
                  </a:lnTo>
                  <a:lnTo>
                    <a:pt x="7204303" y="13970"/>
                  </a:lnTo>
                  <a:lnTo>
                    <a:pt x="7204303" y="109220"/>
                  </a:lnTo>
                  <a:lnTo>
                    <a:pt x="7204303" y="115570"/>
                  </a:lnTo>
                  <a:lnTo>
                    <a:pt x="7204303" y="124460"/>
                  </a:lnTo>
                  <a:lnTo>
                    <a:pt x="9744304" y="124460"/>
                  </a:lnTo>
                  <a:lnTo>
                    <a:pt x="9744304" y="115570"/>
                  </a:lnTo>
                  <a:lnTo>
                    <a:pt x="9744304" y="109220"/>
                  </a:lnTo>
                  <a:lnTo>
                    <a:pt x="9744304" y="13970"/>
                  </a:lnTo>
                  <a:lnTo>
                    <a:pt x="9744304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0" name="object 170"/>
          <p:cNvSpPr txBox="1"/>
          <p:nvPr/>
        </p:nvSpPr>
        <p:spPr>
          <a:xfrm>
            <a:off x="1149985" y="5248909"/>
            <a:ext cx="985520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A jump wire (also known as jumper wire, or jumper) is an electrical wire, or group of  them in a cable, with a connector or pin at each</a:t>
            </a:r>
            <a:r>
              <a:rPr sz="1800" spc="-25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sz="18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end </a:t>
            </a:r>
            <a:endParaRPr sz="1800">
              <a:latin typeface="Comic Sans MS" panose="030F0702030302020204" charset="0"/>
              <a:cs typeface="Comic Sans MS" panose="030F0702030302020204" charset="0"/>
            </a:endParaRPr>
          </a:p>
          <a:p>
            <a:pPr marL="12700" marR="690880">
              <a:lnSpc>
                <a:spcPct val="100000"/>
              </a:lnSpc>
            </a:pPr>
            <a:r>
              <a:rPr sz="18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,which is normally used to interconnect the components of a breadboard or other  prototype or test circuit, internally or with</a:t>
            </a:r>
            <a:r>
              <a:rPr sz="1800" spc="-2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sz="18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other</a:t>
            </a:r>
            <a:endParaRPr sz="1800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Text Box 172"/>
          <p:cNvSpPr txBox="1"/>
          <p:nvPr/>
        </p:nvSpPr>
        <p:spPr>
          <a:xfrm>
            <a:off x="5257800" y="2129790"/>
            <a:ext cx="1824990" cy="12122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JUMPER</a:t>
            </a:r>
            <a:r>
              <a:rPr lang="en-I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 </a:t>
            </a:r>
            <a:endParaRPr lang="en-IN"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sym typeface="+mn-ea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N"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wires</a:t>
            </a:r>
            <a:endParaRPr lang="en-IN" sz="3600" u="sng" spc="-105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>
                <a:solidFill>
                  <a:srgbClr val="FFC000"/>
                </a:solidFill>
              </a:uFill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4170" y="1225296"/>
            <a:ext cx="7620" cy="2212340"/>
          </a:xfrm>
          <a:custGeom>
            <a:avLst/>
            <a:gdLst/>
            <a:ahLst/>
            <a:cxnLst/>
            <a:rect l="l" t="t" r="r" b="b"/>
            <a:pathLst>
              <a:path w="7620" h="2212340">
                <a:moveTo>
                  <a:pt x="0" y="2211755"/>
                </a:moveTo>
                <a:lnTo>
                  <a:pt x="7619" y="2211755"/>
                </a:lnTo>
                <a:lnTo>
                  <a:pt x="7619" y="0"/>
                </a:lnTo>
                <a:lnTo>
                  <a:pt x="0" y="0"/>
                </a:lnTo>
                <a:lnTo>
                  <a:pt x="0" y="2211755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54170" y="0"/>
            <a:ext cx="7620" cy="1117600"/>
          </a:xfrm>
          <a:custGeom>
            <a:avLst/>
            <a:gdLst/>
            <a:ahLst/>
            <a:cxnLst/>
            <a:rect l="l" t="t" r="r" b="b"/>
            <a:pathLst>
              <a:path w="7620" h="1117600">
                <a:moveTo>
                  <a:pt x="0" y="1117091"/>
                </a:moveTo>
                <a:lnTo>
                  <a:pt x="7619" y="1117091"/>
                </a:lnTo>
                <a:lnTo>
                  <a:pt x="7619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93971" y="1225296"/>
            <a:ext cx="7620" cy="2212340"/>
          </a:xfrm>
          <a:custGeom>
            <a:avLst/>
            <a:gdLst/>
            <a:ahLst/>
            <a:cxnLst/>
            <a:rect l="l" t="t" r="r" b="b"/>
            <a:pathLst>
              <a:path w="7620" h="2212340">
                <a:moveTo>
                  <a:pt x="0" y="2211755"/>
                </a:moveTo>
                <a:lnTo>
                  <a:pt x="7620" y="2211755"/>
                </a:lnTo>
                <a:lnTo>
                  <a:pt x="7620" y="0"/>
                </a:lnTo>
                <a:lnTo>
                  <a:pt x="0" y="0"/>
                </a:lnTo>
                <a:lnTo>
                  <a:pt x="0" y="2211755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93971" y="0"/>
            <a:ext cx="7620" cy="1117600"/>
          </a:xfrm>
          <a:custGeom>
            <a:avLst/>
            <a:gdLst/>
            <a:ahLst/>
            <a:cxnLst/>
            <a:rect l="l" t="t" r="r" b="b"/>
            <a:pathLst>
              <a:path w="7620" h="1117600">
                <a:moveTo>
                  <a:pt x="0" y="1117091"/>
                </a:moveTo>
                <a:lnTo>
                  <a:pt x="7620" y="1117091"/>
                </a:lnTo>
                <a:lnTo>
                  <a:pt x="7620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729810" y="1225296"/>
            <a:ext cx="7620" cy="2212340"/>
          </a:xfrm>
          <a:custGeom>
            <a:avLst/>
            <a:gdLst/>
            <a:ahLst/>
            <a:cxnLst/>
            <a:rect l="l" t="t" r="r" b="b"/>
            <a:pathLst>
              <a:path w="7620" h="2212340">
                <a:moveTo>
                  <a:pt x="0" y="2211755"/>
                </a:moveTo>
                <a:lnTo>
                  <a:pt x="7620" y="2211755"/>
                </a:lnTo>
                <a:lnTo>
                  <a:pt x="7620" y="0"/>
                </a:lnTo>
                <a:lnTo>
                  <a:pt x="0" y="0"/>
                </a:lnTo>
                <a:lnTo>
                  <a:pt x="0" y="2211755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29810" y="0"/>
            <a:ext cx="7620" cy="1117600"/>
          </a:xfrm>
          <a:custGeom>
            <a:avLst/>
            <a:gdLst/>
            <a:ahLst/>
            <a:cxnLst/>
            <a:rect l="l" t="t" r="r" b="b"/>
            <a:pathLst>
              <a:path w="7620" h="1117600">
                <a:moveTo>
                  <a:pt x="0" y="1117091"/>
                </a:moveTo>
                <a:lnTo>
                  <a:pt x="7620" y="1117091"/>
                </a:lnTo>
                <a:lnTo>
                  <a:pt x="7620" y="0"/>
                </a:lnTo>
                <a:lnTo>
                  <a:pt x="0" y="0"/>
                </a:lnTo>
                <a:lnTo>
                  <a:pt x="0" y="1117091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16961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0941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872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02342" y="41010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02342" y="83802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2342" y="126989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02342" y="169781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402342" y="212968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402342" y="255760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402342" y="298947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4916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889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4247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8645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30439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74419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18002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961983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5963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97320" y="3868839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97320" y="429675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97320" y="472861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97320" y="515653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97320" y="558840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097320" y="601632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097320" y="644819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0903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049943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097320" y="341715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54916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9889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4247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8645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830439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874419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918002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61983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005963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97320" y="41010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97320" y="83802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97320" y="126989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97320" y="169781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097320" y="212968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097320" y="255760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097320" y="298947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0903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049943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96299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1402796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18386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511155" y="3868839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511155" y="429675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511155" y="472861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511155" y="515653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511155" y="558840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511155" y="601632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0511155" y="644819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511155" y="341715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96299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1402796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18386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511155" y="41010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511155" y="83802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511155" y="126989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511155" y="169781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511155" y="212968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511155" y="255760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0511155" y="298947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88620" y="1117091"/>
            <a:ext cx="4396740" cy="195580"/>
          </a:xfrm>
          <a:custGeom>
            <a:avLst/>
            <a:gdLst/>
            <a:ahLst/>
            <a:cxnLst/>
            <a:rect l="l" t="t" r="r" b="b"/>
            <a:pathLst>
              <a:path w="4396740" h="195580">
                <a:moveTo>
                  <a:pt x="3282696" y="149352"/>
                </a:moveTo>
                <a:lnTo>
                  <a:pt x="144780" y="149352"/>
                </a:lnTo>
                <a:lnTo>
                  <a:pt x="0" y="195072"/>
                </a:lnTo>
                <a:lnTo>
                  <a:pt x="3136392" y="195072"/>
                </a:lnTo>
                <a:lnTo>
                  <a:pt x="3282696" y="149352"/>
                </a:lnTo>
                <a:close/>
              </a:path>
              <a:path w="4396740" h="195580">
                <a:moveTo>
                  <a:pt x="4396727" y="0"/>
                </a:moveTo>
                <a:lnTo>
                  <a:pt x="3089148" y="0"/>
                </a:lnTo>
                <a:lnTo>
                  <a:pt x="3089148" y="108204"/>
                </a:lnTo>
                <a:lnTo>
                  <a:pt x="4396727" y="108204"/>
                </a:lnTo>
                <a:lnTo>
                  <a:pt x="4396727" y="0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4708029" y="902169"/>
            <a:ext cx="626224" cy="49870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980662" y="1253401"/>
            <a:ext cx="462440" cy="1190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15059" y="257962"/>
            <a:ext cx="3017520" cy="7620"/>
          </a:xfrm>
          <a:custGeom>
            <a:avLst/>
            <a:gdLst/>
            <a:ahLst/>
            <a:cxnLst/>
            <a:rect l="l" t="t" r="r" b="b"/>
            <a:pathLst>
              <a:path w="3017520" h="7620">
                <a:moveTo>
                  <a:pt x="60960" y="0"/>
                </a:moveTo>
                <a:lnTo>
                  <a:pt x="0" y="0"/>
                </a:lnTo>
                <a:lnTo>
                  <a:pt x="0" y="7620"/>
                </a:lnTo>
                <a:lnTo>
                  <a:pt x="60960" y="7620"/>
                </a:lnTo>
                <a:lnTo>
                  <a:pt x="60960" y="0"/>
                </a:lnTo>
                <a:close/>
              </a:path>
              <a:path w="3017520" h="7620">
                <a:moveTo>
                  <a:pt x="91440" y="0"/>
                </a:moveTo>
                <a:lnTo>
                  <a:pt x="83820" y="0"/>
                </a:lnTo>
                <a:lnTo>
                  <a:pt x="83820" y="7620"/>
                </a:lnTo>
                <a:lnTo>
                  <a:pt x="91440" y="7620"/>
                </a:lnTo>
                <a:lnTo>
                  <a:pt x="91440" y="0"/>
                </a:lnTo>
                <a:close/>
              </a:path>
              <a:path w="3017520" h="7620">
                <a:moveTo>
                  <a:pt x="121920" y="0"/>
                </a:moveTo>
                <a:lnTo>
                  <a:pt x="114300" y="0"/>
                </a:lnTo>
                <a:lnTo>
                  <a:pt x="114300" y="7620"/>
                </a:lnTo>
                <a:lnTo>
                  <a:pt x="121920" y="7620"/>
                </a:lnTo>
                <a:lnTo>
                  <a:pt x="121920" y="0"/>
                </a:lnTo>
                <a:close/>
              </a:path>
              <a:path w="3017520" h="7620">
                <a:moveTo>
                  <a:pt x="205740" y="0"/>
                </a:moveTo>
                <a:lnTo>
                  <a:pt x="144780" y="0"/>
                </a:lnTo>
                <a:lnTo>
                  <a:pt x="144780" y="7620"/>
                </a:lnTo>
                <a:lnTo>
                  <a:pt x="205740" y="7620"/>
                </a:lnTo>
                <a:lnTo>
                  <a:pt x="205740" y="0"/>
                </a:lnTo>
                <a:close/>
              </a:path>
              <a:path w="3017520" h="7620">
                <a:moveTo>
                  <a:pt x="236220" y="0"/>
                </a:moveTo>
                <a:lnTo>
                  <a:pt x="228600" y="0"/>
                </a:lnTo>
                <a:lnTo>
                  <a:pt x="228600" y="7620"/>
                </a:lnTo>
                <a:lnTo>
                  <a:pt x="236220" y="7620"/>
                </a:lnTo>
                <a:lnTo>
                  <a:pt x="236220" y="0"/>
                </a:lnTo>
                <a:close/>
              </a:path>
              <a:path w="3017520" h="7620">
                <a:moveTo>
                  <a:pt x="266700" y="0"/>
                </a:moveTo>
                <a:lnTo>
                  <a:pt x="259080" y="0"/>
                </a:lnTo>
                <a:lnTo>
                  <a:pt x="259080" y="7620"/>
                </a:lnTo>
                <a:lnTo>
                  <a:pt x="266700" y="7620"/>
                </a:lnTo>
                <a:lnTo>
                  <a:pt x="266700" y="0"/>
                </a:lnTo>
                <a:close/>
              </a:path>
              <a:path w="3017520" h="7620">
                <a:moveTo>
                  <a:pt x="350520" y="0"/>
                </a:moveTo>
                <a:lnTo>
                  <a:pt x="289560" y="0"/>
                </a:lnTo>
                <a:lnTo>
                  <a:pt x="289560" y="7620"/>
                </a:lnTo>
                <a:lnTo>
                  <a:pt x="350520" y="7620"/>
                </a:lnTo>
                <a:lnTo>
                  <a:pt x="350520" y="0"/>
                </a:lnTo>
                <a:close/>
              </a:path>
              <a:path w="3017520" h="7620">
                <a:moveTo>
                  <a:pt x="381000" y="0"/>
                </a:moveTo>
                <a:lnTo>
                  <a:pt x="373380" y="0"/>
                </a:lnTo>
                <a:lnTo>
                  <a:pt x="373380" y="7620"/>
                </a:lnTo>
                <a:lnTo>
                  <a:pt x="381000" y="7620"/>
                </a:lnTo>
                <a:lnTo>
                  <a:pt x="381000" y="0"/>
                </a:lnTo>
                <a:close/>
              </a:path>
              <a:path w="3017520" h="7620">
                <a:moveTo>
                  <a:pt x="411480" y="0"/>
                </a:moveTo>
                <a:lnTo>
                  <a:pt x="403860" y="0"/>
                </a:lnTo>
                <a:lnTo>
                  <a:pt x="403860" y="7620"/>
                </a:lnTo>
                <a:lnTo>
                  <a:pt x="411480" y="7620"/>
                </a:lnTo>
                <a:lnTo>
                  <a:pt x="411480" y="0"/>
                </a:lnTo>
                <a:close/>
              </a:path>
              <a:path w="3017520" h="7620">
                <a:moveTo>
                  <a:pt x="495300" y="0"/>
                </a:moveTo>
                <a:lnTo>
                  <a:pt x="434340" y="0"/>
                </a:lnTo>
                <a:lnTo>
                  <a:pt x="434340" y="7620"/>
                </a:lnTo>
                <a:lnTo>
                  <a:pt x="495300" y="7620"/>
                </a:lnTo>
                <a:lnTo>
                  <a:pt x="495300" y="0"/>
                </a:lnTo>
                <a:close/>
              </a:path>
              <a:path w="3017520" h="7620">
                <a:moveTo>
                  <a:pt x="525780" y="0"/>
                </a:moveTo>
                <a:lnTo>
                  <a:pt x="518160" y="0"/>
                </a:lnTo>
                <a:lnTo>
                  <a:pt x="518160" y="7620"/>
                </a:lnTo>
                <a:lnTo>
                  <a:pt x="525780" y="7620"/>
                </a:lnTo>
                <a:lnTo>
                  <a:pt x="525780" y="0"/>
                </a:lnTo>
                <a:close/>
              </a:path>
              <a:path w="3017520" h="7620">
                <a:moveTo>
                  <a:pt x="556260" y="0"/>
                </a:moveTo>
                <a:lnTo>
                  <a:pt x="548640" y="0"/>
                </a:lnTo>
                <a:lnTo>
                  <a:pt x="548640" y="7620"/>
                </a:lnTo>
                <a:lnTo>
                  <a:pt x="556260" y="7620"/>
                </a:lnTo>
                <a:lnTo>
                  <a:pt x="556260" y="0"/>
                </a:lnTo>
                <a:close/>
              </a:path>
              <a:path w="3017520" h="7620">
                <a:moveTo>
                  <a:pt x="640080" y="0"/>
                </a:moveTo>
                <a:lnTo>
                  <a:pt x="579120" y="0"/>
                </a:lnTo>
                <a:lnTo>
                  <a:pt x="579120" y="7620"/>
                </a:lnTo>
                <a:lnTo>
                  <a:pt x="640080" y="7620"/>
                </a:lnTo>
                <a:lnTo>
                  <a:pt x="640080" y="0"/>
                </a:lnTo>
                <a:close/>
              </a:path>
              <a:path w="3017520" h="7620">
                <a:moveTo>
                  <a:pt x="670560" y="0"/>
                </a:moveTo>
                <a:lnTo>
                  <a:pt x="662940" y="0"/>
                </a:lnTo>
                <a:lnTo>
                  <a:pt x="662940" y="7620"/>
                </a:lnTo>
                <a:lnTo>
                  <a:pt x="670560" y="7620"/>
                </a:lnTo>
                <a:lnTo>
                  <a:pt x="670560" y="0"/>
                </a:lnTo>
                <a:close/>
              </a:path>
              <a:path w="3017520" h="7620">
                <a:moveTo>
                  <a:pt x="701040" y="0"/>
                </a:moveTo>
                <a:lnTo>
                  <a:pt x="693420" y="0"/>
                </a:lnTo>
                <a:lnTo>
                  <a:pt x="693420" y="7620"/>
                </a:lnTo>
                <a:lnTo>
                  <a:pt x="701040" y="7620"/>
                </a:lnTo>
                <a:lnTo>
                  <a:pt x="701040" y="0"/>
                </a:lnTo>
                <a:close/>
              </a:path>
              <a:path w="3017520" h="7620">
                <a:moveTo>
                  <a:pt x="784860" y="0"/>
                </a:moveTo>
                <a:lnTo>
                  <a:pt x="723900" y="0"/>
                </a:lnTo>
                <a:lnTo>
                  <a:pt x="723900" y="7620"/>
                </a:lnTo>
                <a:lnTo>
                  <a:pt x="784860" y="7620"/>
                </a:lnTo>
                <a:lnTo>
                  <a:pt x="784860" y="0"/>
                </a:lnTo>
                <a:close/>
              </a:path>
              <a:path w="3017520" h="7620">
                <a:moveTo>
                  <a:pt x="815340" y="0"/>
                </a:moveTo>
                <a:lnTo>
                  <a:pt x="807720" y="0"/>
                </a:lnTo>
                <a:lnTo>
                  <a:pt x="807720" y="7620"/>
                </a:lnTo>
                <a:lnTo>
                  <a:pt x="815340" y="7620"/>
                </a:lnTo>
                <a:lnTo>
                  <a:pt x="815340" y="0"/>
                </a:lnTo>
                <a:close/>
              </a:path>
              <a:path w="3017520" h="7620">
                <a:moveTo>
                  <a:pt x="845820" y="0"/>
                </a:moveTo>
                <a:lnTo>
                  <a:pt x="838200" y="0"/>
                </a:lnTo>
                <a:lnTo>
                  <a:pt x="838200" y="7620"/>
                </a:lnTo>
                <a:lnTo>
                  <a:pt x="845820" y="7620"/>
                </a:lnTo>
                <a:lnTo>
                  <a:pt x="845820" y="0"/>
                </a:lnTo>
                <a:close/>
              </a:path>
              <a:path w="3017520" h="7620">
                <a:moveTo>
                  <a:pt x="929640" y="0"/>
                </a:moveTo>
                <a:lnTo>
                  <a:pt x="868680" y="0"/>
                </a:lnTo>
                <a:lnTo>
                  <a:pt x="868680" y="7620"/>
                </a:lnTo>
                <a:lnTo>
                  <a:pt x="929640" y="7620"/>
                </a:lnTo>
                <a:lnTo>
                  <a:pt x="929640" y="0"/>
                </a:lnTo>
                <a:close/>
              </a:path>
              <a:path w="3017520" h="7620">
                <a:moveTo>
                  <a:pt x="960120" y="0"/>
                </a:moveTo>
                <a:lnTo>
                  <a:pt x="952500" y="0"/>
                </a:lnTo>
                <a:lnTo>
                  <a:pt x="952500" y="7620"/>
                </a:lnTo>
                <a:lnTo>
                  <a:pt x="960120" y="7620"/>
                </a:lnTo>
                <a:lnTo>
                  <a:pt x="960120" y="0"/>
                </a:lnTo>
                <a:close/>
              </a:path>
              <a:path w="3017520" h="7620">
                <a:moveTo>
                  <a:pt x="990600" y="0"/>
                </a:moveTo>
                <a:lnTo>
                  <a:pt x="982980" y="0"/>
                </a:lnTo>
                <a:lnTo>
                  <a:pt x="982980" y="7620"/>
                </a:lnTo>
                <a:lnTo>
                  <a:pt x="990600" y="7620"/>
                </a:lnTo>
                <a:lnTo>
                  <a:pt x="990600" y="0"/>
                </a:lnTo>
                <a:close/>
              </a:path>
              <a:path w="3017520" h="7620">
                <a:moveTo>
                  <a:pt x="1074420" y="0"/>
                </a:moveTo>
                <a:lnTo>
                  <a:pt x="1013460" y="0"/>
                </a:lnTo>
                <a:lnTo>
                  <a:pt x="1013460" y="7620"/>
                </a:lnTo>
                <a:lnTo>
                  <a:pt x="1074420" y="7620"/>
                </a:lnTo>
                <a:lnTo>
                  <a:pt x="1074420" y="0"/>
                </a:lnTo>
                <a:close/>
              </a:path>
              <a:path w="3017520" h="7620">
                <a:moveTo>
                  <a:pt x="1104900" y="0"/>
                </a:moveTo>
                <a:lnTo>
                  <a:pt x="1097280" y="0"/>
                </a:lnTo>
                <a:lnTo>
                  <a:pt x="1097280" y="7620"/>
                </a:lnTo>
                <a:lnTo>
                  <a:pt x="1104900" y="7620"/>
                </a:lnTo>
                <a:lnTo>
                  <a:pt x="1104900" y="0"/>
                </a:lnTo>
                <a:close/>
              </a:path>
              <a:path w="3017520" h="7620">
                <a:moveTo>
                  <a:pt x="1135380" y="0"/>
                </a:moveTo>
                <a:lnTo>
                  <a:pt x="1127760" y="0"/>
                </a:lnTo>
                <a:lnTo>
                  <a:pt x="1127760" y="7620"/>
                </a:lnTo>
                <a:lnTo>
                  <a:pt x="1135380" y="7620"/>
                </a:lnTo>
                <a:lnTo>
                  <a:pt x="1135380" y="0"/>
                </a:lnTo>
                <a:close/>
              </a:path>
              <a:path w="3017520" h="7620">
                <a:moveTo>
                  <a:pt x="1219200" y="0"/>
                </a:moveTo>
                <a:lnTo>
                  <a:pt x="1158240" y="0"/>
                </a:lnTo>
                <a:lnTo>
                  <a:pt x="1158240" y="7620"/>
                </a:lnTo>
                <a:lnTo>
                  <a:pt x="1219200" y="7620"/>
                </a:lnTo>
                <a:lnTo>
                  <a:pt x="1219200" y="0"/>
                </a:lnTo>
                <a:close/>
              </a:path>
              <a:path w="3017520" h="7620">
                <a:moveTo>
                  <a:pt x="1249680" y="0"/>
                </a:moveTo>
                <a:lnTo>
                  <a:pt x="1242060" y="0"/>
                </a:lnTo>
                <a:lnTo>
                  <a:pt x="1242060" y="7620"/>
                </a:lnTo>
                <a:lnTo>
                  <a:pt x="1249680" y="7620"/>
                </a:lnTo>
                <a:lnTo>
                  <a:pt x="1249680" y="0"/>
                </a:lnTo>
                <a:close/>
              </a:path>
              <a:path w="3017520" h="7620">
                <a:moveTo>
                  <a:pt x="1280160" y="0"/>
                </a:moveTo>
                <a:lnTo>
                  <a:pt x="1272540" y="0"/>
                </a:lnTo>
                <a:lnTo>
                  <a:pt x="1272540" y="7620"/>
                </a:lnTo>
                <a:lnTo>
                  <a:pt x="1280160" y="7620"/>
                </a:lnTo>
                <a:lnTo>
                  <a:pt x="1280160" y="0"/>
                </a:lnTo>
                <a:close/>
              </a:path>
              <a:path w="3017520" h="7620">
                <a:moveTo>
                  <a:pt x="1363980" y="0"/>
                </a:moveTo>
                <a:lnTo>
                  <a:pt x="1303020" y="0"/>
                </a:lnTo>
                <a:lnTo>
                  <a:pt x="1303020" y="7620"/>
                </a:lnTo>
                <a:lnTo>
                  <a:pt x="1363980" y="7620"/>
                </a:lnTo>
                <a:lnTo>
                  <a:pt x="1363980" y="0"/>
                </a:lnTo>
                <a:close/>
              </a:path>
              <a:path w="3017520" h="7620">
                <a:moveTo>
                  <a:pt x="1394460" y="0"/>
                </a:moveTo>
                <a:lnTo>
                  <a:pt x="1386840" y="0"/>
                </a:lnTo>
                <a:lnTo>
                  <a:pt x="1386840" y="7620"/>
                </a:lnTo>
                <a:lnTo>
                  <a:pt x="1394460" y="7620"/>
                </a:lnTo>
                <a:lnTo>
                  <a:pt x="1394460" y="0"/>
                </a:lnTo>
                <a:close/>
              </a:path>
              <a:path w="3017520" h="7620">
                <a:moveTo>
                  <a:pt x="1424940" y="0"/>
                </a:moveTo>
                <a:lnTo>
                  <a:pt x="1417320" y="0"/>
                </a:lnTo>
                <a:lnTo>
                  <a:pt x="1417320" y="7620"/>
                </a:lnTo>
                <a:lnTo>
                  <a:pt x="1424940" y="7620"/>
                </a:lnTo>
                <a:lnTo>
                  <a:pt x="1424940" y="0"/>
                </a:lnTo>
                <a:close/>
              </a:path>
              <a:path w="3017520" h="7620">
                <a:moveTo>
                  <a:pt x="1508760" y="0"/>
                </a:moveTo>
                <a:lnTo>
                  <a:pt x="1447800" y="0"/>
                </a:lnTo>
                <a:lnTo>
                  <a:pt x="1447800" y="7620"/>
                </a:lnTo>
                <a:lnTo>
                  <a:pt x="1508760" y="7620"/>
                </a:lnTo>
                <a:lnTo>
                  <a:pt x="1508760" y="0"/>
                </a:lnTo>
                <a:close/>
              </a:path>
              <a:path w="3017520" h="7620">
                <a:moveTo>
                  <a:pt x="1539240" y="0"/>
                </a:moveTo>
                <a:lnTo>
                  <a:pt x="1531620" y="0"/>
                </a:lnTo>
                <a:lnTo>
                  <a:pt x="1531620" y="7620"/>
                </a:lnTo>
                <a:lnTo>
                  <a:pt x="1539240" y="7620"/>
                </a:lnTo>
                <a:lnTo>
                  <a:pt x="1539240" y="0"/>
                </a:lnTo>
                <a:close/>
              </a:path>
              <a:path w="3017520" h="7620">
                <a:moveTo>
                  <a:pt x="1569720" y="0"/>
                </a:moveTo>
                <a:lnTo>
                  <a:pt x="1562100" y="0"/>
                </a:lnTo>
                <a:lnTo>
                  <a:pt x="1562100" y="7620"/>
                </a:lnTo>
                <a:lnTo>
                  <a:pt x="1569720" y="7620"/>
                </a:lnTo>
                <a:lnTo>
                  <a:pt x="1569720" y="0"/>
                </a:lnTo>
                <a:close/>
              </a:path>
              <a:path w="3017520" h="7620">
                <a:moveTo>
                  <a:pt x="1653540" y="0"/>
                </a:moveTo>
                <a:lnTo>
                  <a:pt x="1592580" y="0"/>
                </a:lnTo>
                <a:lnTo>
                  <a:pt x="1592580" y="7620"/>
                </a:lnTo>
                <a:lnTo>
                  <a:pt x="1653540" y="7620"/>
                </a:lnTo>
                <a:lnTo>
                  <a:pt x="1653540" y="0"/>
                </a:lnTo>
                <a:close/>
              </a:path>
              <a:path w="3017520" h="7620">
                <a:moveTo>
                  <a:pt x="1684020" y="0"/>
                </a:moveTo>
                <a:lnTo>
                  <a:pt x="1676400" y="0"/>
                </a:lnTo>
                <a:lnTo>
                  <a:pt x="1676400" y="7620"/>
                </a:lnTo>
                <a:lnTo>
                  <a:pt x="1684020" y="7620"/>
                </a:lnTo>
                <a:lnTo>
                  <a:pt x="1684020" y="0"/>
                </a:lnTo>
                <a:close/>
              </a:path>
              <a:path w="3017520" h="7620">
                <a:moveTo>
                  <a:pt x="1714500" y="0"/>
                </a:moveTo>
                <a:lnTo>
                  <a:pt x="1706880" y="0"/>
                </a:lnTo>
                <a:lnTo>
                  <a:pt x="1706880" y="7620"/>
                </a:lnTo>
                <a:lnTo>
                  <a:pt x="1714500" y="7620"/>
                </a:lnTo>
                <a:lnTo>
                  <a:pt x="1714500" y="0"/>
                </a:lnTo>
                <a:close/>
              </a:path>
              <a:path w="3017520" h="7620">
                <a:moveTo>
                  <a:pt x="1798320" y="0"/>
                </a:moveTo>
                <a:lnTo>
                  <a:pt x="1737360" y="0"/>
                </a:lnTo>
                <a:lnTo>
                  <a:pt x="1737360" y="7620"/>
                </a:lnTo>
                <a:lnTo>
                  <a:pt x="1798320" y="7620"/>
                </a:lnTo>
                <a:lnTo>
                  <a:pt x="1798320" y="0"/>
                </a:lnTo>
                <a:close/>
              </a:path>
              <a:path w="3017520" h="7620">
                <a:moveTo>
                  <a:pt x="1828800" y="0"/>
                </a:moveTo>
                <a:lnTo>
                  <a:pt x="1821180" y="0"/>
                </a:lnTo>
                <a:lnTo>
                  <a:pt x="1821180" y="7620"/>
                </a:lnTo>
                <a:lnTo>
                  <a:pt x="1828800" y="7620"/>
                </a:lnTo>
                <a:lnTo>
                  <a:pt x="1828800" y="0"/>
                </a:lnTo>
                <a:close/>
              </a:path>
              <a:path w="3017520" h="7620">
                <a:moveTo>
                  <a:pt x="1859280" y="0"/>
                </a:moveTo>
                <a:lnTo>
                  <a:pt x="1851660" y="0"/>
                </a:lnTo>
                <a:lnTo>
                  <a:pt x="1851660" y="7620"/>
                </a:lnTo>
                <a:lnTo>
                  <a:pt x="1859280" y="7620"/>
                </a:lnTo>
                <a:lnTo>
                  <a:pt x="1859280" y="0"/>
                </a:lnTo>
                <a:close/>
              </a:path>
              <a:path w="3017520" h="7620">
                <a:moveTo>
                  <a:pt x="1943100" y="0"/>
                </a:moveTo>
                <a:lnTo>
                  <a:pt x="1882140" y="0"/>
                </a:lnTo>
                <a:lnTo>
                  <a:pt x="1882140" y="7620"/>
                </a:lnTo>
                <a:lnTo>
                  <a:pt x="1943100" y="7620"/>
                </a:lnTo>
                <a:lnTo>
                  <a:pt x="1943100" y="0"/>
                </a:lnTo>
                <a:close/>
              </a:path>
              <a:path w="3017520" h="7620">
                <a:moveTo>
                  <a:pt x="1973567" y="0"/>
                </a:moveTo>
                <a:lnTo>
                  <a:pt x="1965960" y="0"/>
                </a:lnTo>
                <a:lnTo>
                  <a:pt x="1965960" y="7620"/>
                </a:lnTo>
                <a:lnTo>
                  <a:pt x="1973567" y="7620"/>
                </a:lnTo>
                <a:lnTo>
                  <a:pt x="1973567" y="0"/>
                </a:lnTo>
                <a:close/>
              </a:path>
              <a:path w="3017520" h="7620">
                <a:moveTo>
                  <a:pt x="2004060" y="0"/>
                </a:moveTo>
                <a:lnTo>
                  <a:pt x="1996440" y="0"/>
                </a:lnTo>
                <a:lnTo>
                  <a:pt x="1996440" y="7620"/>
                </a:lnTo>
                <a:lnTo>
                  <a:pt x="2004060" y="7620"/>
                </a:lnTo>
                <a:lnTo>
                  <a:pt x="2004060" y="0"/>
                </a:lnTo>
                <a:close/>
              </a:path>
              <a:path w="3017520" h="7620">
                <a:moveTo>
                  <a:pt x="2087880" y="0"/>
                </a:moveTo>
                <a:lnTo>
                  <a:pt x="2026920" y="0"/>
                </a:lnTo>
                <a:lnTo>
                  <a:pt x="2026920" y="7620"/>
                </a:lnTo>
                <a:lnTo>
                  <a:pt x="2087880" y="7620"/>
                </a:lnTo>
                <a:lnTo>
                  <a:pt x="2087880" y="0"/>
                </a:lnTo>
                <a:close/>
              </a:path>
              <a:path w="3017520" h="7620">
                <a:moveTo>
                  <a:pt x="2118360" y="0"/>
                </a:moveTo>
                <a:lnTo>
                  <a:pt x="2110740" y="0"/>
                </a:lnTo>
                <a:lnTo>
                  <a:pt x="2110740" y="7620"/>
                </a:lnTo>
                <a:lnTo>
                  <a:pt x="2118360" y="7620"/>
                </a:lnTo>
                <a:lnTo>
                  <a:pt x="2118360" y="0"/>
                </a:lnTo>
                <a:close/>
              </a:path>
              <a:path w="3017520" h="7620">
                <a:moveTo>
                  <a:pt x="2148840" y="0"/>
                </a:moveTo>
                <a:lnTo>
                  <a:pt x="2141220" y="0"/>
                </a:lnTo>
                <a:lnTo>
                  <a:pt x="2141220" y="7620"/>
                </a:lnTo>
                <a:lnTo>
                  <a:pt x="2148840" y="7620"/>
                </a:lnTo>
                <a:lnTo>
                  <a:pt x="2148840" y="0"/>
                </a:lnTo>
                <a:close/>
              </a:path>
              <a:path w="3017520" h="7620">
                <a:moveTo>
                  <a:pt x="2232660" y="0"/>
                </a:moveTo>
                <a:lnTo>
                  <a:pt x="2171700" y="0"/>
                </a:lnTo>
                <a:lnTo>
                  <a:pt x="2171700" y="7620"/>
                </a:lnTo>
                <a:lnTo>
                  <a:pt x="2232660" y="7620"/>
                </a:lnTo>
                <a:lnTo>
                  <a:pt x="2232660" y="0"/>
                </a:lnTo>
                <a:close/>
              </a:path>
              <a:path w="3017520" h="7620">
                <a:moveTo>
                  <a:pt x="2263140" y="0"/>
                </a:moveTo>
                <a:lnTo>
                  <a:pt x="2255520" y="0"/>
                </a:lnTo>
                <a:lnTo>
                  <a:pt x="2255520" y="7620"/>
                </a:lnTo>
                <a:lnTo>
                  <a:pt x="2263140" y="7620"/>
                </a:lnTo>
                <a:lnTo>
                  <a:pt x="2263140" y="0"/>
                </a:lnTo>
                <a:close/>
              </a:path>
              <a:path w="3017520" h="7620">
                <a:moveTo>
                  <a:pt x="2293620" y="0"/>
                </a:moveTo>
                <a:lnTo>
                  <a:pt x="2286000" y="0"/>
                </a:lnTo>
                <a:lnTo>
                  <a:pt x="2286000" y="7620"/>
                </a:lnTo>
                <a:lnTo>
                  <a:pt x="2293620" y="7620"/>
                </a:lnTo>
                <a:lnTo>
                  <a:pt x="2293620" y="0"/>
                </a:lnTo>
                <a:close/>
              </a:path>
              <a:path w="3017520" h="7620">
                <a:moveTo>
                  <a:pt x="2377440" y="0"/>
                </a:moveTo>
                <a:lnTo>
                  <a:pt x="2316480" y="0"/>
                </a:lnTo>
                <a:lnTo>
                  <a:pt x="2316480" y="7620"/>
                </a:lnTo>
                <a:lnTo>
                  <a:pt x="2377440" y="7620"/>
                </a:lnTo>
                <a:lnTo>
                  <a:pt x="2377440" y="0"/>
                </a:lnTo>
                <a:close/>
              </a:path>
              <a:path w="3017520" h="7620">
                <a:moveTo>
                  <a:pt x="2407920" y="0"/>
                </a:moveTo>
                <a:lnTo>
                  <a:pt x="2400300" y="0"/>
                </a:lnTo>
                <a:lnTo>
                  <a:pt x="2400300" y="7620"/>
                </a:lnTo>
                <a:lnTo>
                  <a:pt x="2407920" y="7620"/>
                </a:lnTo>
                <a:lnTo>
                  <a:pt x="2407920" y="0"/>
                </a:lnTo>
                <a:close/>
              </a:path>
              <a:path w="3017520" h="7620">
                <a:moveTo>
                  <a:pt x="2438400" y="0"/>
                </a:moveTo>
                <a:lnTo>
                  <a:pt x="2430780" y="0"/>
                </a:lnTo>
                <a:lnTo>
                  <a:pt x="2430780" y="7620"/>
                </a:lnTo>
                <a:lnTo>
                  <a:pt x="2438400" y="7620"/>
                </a:lnTo>
                <a:lnTo>
                  <a:pt x="2438400" y="0"/>
                </a:lnTo>
                <a:close/>
              </a:path>
              <a:path w="3017520" h="7620">
                <a:moveTo>
                  <a:pt x="2522220" y="0"/>
                </a:moveTo>
                <a:lnTo>
                  <a:pt x="2461260" y="0"/>
                </a:lnTo>
                <a:lnTo>
                  <a:pt x="2461260" y="7620"/>
                </a:lnTo>
                <a:lnTo>
                  <a:pt x="2522220" y="7620"/>
                </a:lnTo>
                <a:lnTo>
                  <a:pt x="2522220" y="0"/>
                </a:lnTo>
                <a:close/>
              </a:path>
              <a:path w="3017520" h="7620">
                <a:moveTo>
                  <a:pt x="2552700" y="0"/>
                </a:moveTo>
                <a:lnTo>
                  <a:pt x="2545080" y="0"/>
                </a:lnTo>
                <a:lnTo>
                  <a:pt x="2545080" y="7620"/>
                </a:lnTo>
                <a:lnTo>
                  <a:pt x="2552700" y="7620"/>
                </a:lnTo>
                <a:lnTo>
                  <a:pt x="2552700" y="0"/>
                </a:lnTo>
                <a:close/>
              </a:path>
              <a:path w="3017520" h="7620">
                <a:moveTo>
                  <a:pt x="2583180" y="0"/>
                </a:moveTo>
                <a:lnTo>
                  <a:pt x="2575560" y="0"/>
                </a:lnTo>
                <a:lnTo>
                  <a:pt x="2575560" y="7620"/>
                </a:lnTo>
                <a:lnTo>
                  <a:pt x="2583180" y="7620"/>
                </a:lnTo>
                <a:lnTo>
                  <a:pt x="2583180" y="0"/>
                </a:lnTo>
                <a:close/>
              </a:path>
              <a:path w="3017520" h="7620">
                <a:moveTo>
                  <a:pt x="2667000" y="0"/>
                </a:moveTo>
                <a:lnTo>
                  <a:pt x="2606040" y="0"/>
                </a:lnTo>
                <a:lnTo>
                  <a:pt x="2606040" y="7620"/>
                </a:lnTo>
                <a:lnTo>
                  <a:pt x="2667000" y="7620"/>
                </a:lnTo>
                <a:lnTo>
                  <a:pt x="2667000" y="0"/>
                </a:lnTo>
                <a:close/>
              </a:path>
              <a:path w="3017520" h="7620">
                <a:moveTo>
                  <a:pt x="2697480" y="0"/>
                </a:moveTo>
                <a:lnTo>
                  <a:pt x="2689860" y="0"/>
                </a:lnTo>
                <a:lnTo>
                  <a:pt x="2689860" y="7620"/>
                </a:lnTo>
                <a:lnTo>
                  <a:pt x="2697480" y="7620"/>
                </a:lnTo>
                <a:lnTo>
                  <a:pt x="2697480" y="0"/>
                </a:lnTo>
                <a:close/>
              </a:path>
              <a:path w="3017520" h="7620">
                <a:moveTo>
                  <a:pt x="2727960" y="0"/>
                </a:moveTo>
                <a:lnTo>
                  <a:pt x="2720340" y="0"/>
                </a:lnTo>
                <a:lnTo>
                  <a:pt x="2720340" y="7620"/>
                </a:lnTo>
                <a:lnTo>
                  <a:pt x="2727960" y="7620"/>
                </a:lnTo>
                <a:lnTo>
                  <a:pt x="2727960" y="0"/>
                </a:lnTo>
                <a:close/>
              </a:path>
              <a:path w="3017520" h="7620">
                <a:moveTo>
                  <a:pt x="2811780" y="0"/>
                </a:moveTo>
                <a:lnTo>
                  <a:pt x="2750820" y="0"/>
                </a:lnTo>
                <a:lnTo>
                  <a:pt x="2750820" y="7620"/>
                </a:lnTo>
                <a:lnTo>
                  <a:pt x="2811780" y="7620"/>
                </a:lnTo>
                <a:lnTo>
                  <a:pt x="2811780" y="0"/>
                </a:lnTo>
                <a:close/>
              </a:path>
              <a:path w="3017520" h="7620">
                <a:moveTo>
                  <a:pt x="2842260" y="0"/>
                </a:moveTo>
                <a:lnTo>
                  <a:pt x="2834640" y="0"/>
                </a:lnTo>
                <a:lnTo>
                  <a:pt x="2834640" y="7620"/>
                </a:lnTo>
                <a:lnTo>
                  <a:pt x="2842260" y="7620"/>
                </a:lnTo>
                <a:lnTo>
                  <a:pt x="2842260" y="0"/>
                </a:lnTo>
                <a:close/>
              </a:path>
              <a:path w="3017520" h="7620">
                <a:moveTo>
                  <a:pt x="2872740" y="0"/>
                </a:moveTo>
                <a:lnTo>
                  <a:pt x="2865120" y="0"/>
                </a:lnTo>
                <a:lnTo>
                  <a:pt x="2865120" y="7620"/>
                </a:lnTo>
                <a:lnTo>
                  <a:pt x="2872740" y="7620"/>
                </a:lnTo>
                <a:lnTo>
                  <a:pt x="2872740" y="0"/>
                </a:lnTo>
                <a:close/>
              </a:path>
              <a:path w="3017520" h="7620">
                <a:moveTo>
                  <a:pt x="2956560" y="0"/>
                </a:moveTo>
                <a:lnTo>
                  <a:pt x="2895600" y="0"/>
                </a:lnTo>
                <a:lnTo>
                  <a:pt x="2895600" y="7620"/>
                </a:lnTo>
                <a:lnTo>
                  <a:pt x="2956560" y="7620"/>
                </a:lnTo>
                <a:lnTo>
                  <a:pt x="2956560" y="0"/>
                </a:lnTo>
                <a:close/>
              </a:path>
              <a:path w="3017520" h="7620">
                <a:moveTo>
                  <a:pt x="2987040" y="0"/>
                </a:moveTo>
                <a:lnTo>
                  <a:pt x="2979420" y="0"/>
                </a:lnTo>
                <a:lnTo>
                  <a:pt x="2979420" y="7620"/>
                </a:lnTo>
                <a:lnTo>
                  <a:pt x="2987040" y="7620"/>
                </a:lnTo>
                <a:lnTo>
                  <a:pt x="2987040" y="0"/>
                </a:lnTo>
                <a:close/>
              </a:path>
              <a:path w="3017520" h="7620">
                <a:moveTo>
                  <a:pt x="3017520" y="0"/>
                </a:moveTo>
                <a:lnTo>
                  <a:pt x="3009900" y="0"/>
                </a:lnTo>
                <a:lnTo>
                  <a:pt x="3009900" y="7620"/>
                </a:lnTo>
                <a:lnTo>
                  <a:pt x="3017520" y="7620"/>
                </a:lnTo>
                <a:lnTo>
                  <a:pt x="3017520" y="0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0" name="object 80"/>
          <p:cNvGrpSpPr/>
          <p:nvPr/>
        </p:nvGrpSpPr>
        <p:grpSpPr>
          <a:xfrm>
            <a:off x="1964829" y="1376273"/>
            <a:ext cx="2735580" cy="7620"/>
            <a:chOff x="1964829" y="1376273"/>
            <a:chExt cx="2735580" cy="7620"/>
          </a:xfrm>
        </p:grpSpPr>
        <p:sp>
          <p:nvSpPr>
            <p:cNvPr id="81" name="object 81"/>
            <p:cNvSpPr/>
            <p:nvPr/>
          </p:nvSpPr>
          <p:spPr>
            <a:xfrm>
              <a:off x="1964829" y="1376273"/>
              <a:ext cx="2156460" cy="7620"/>
            </a:xfrm>
            <a:custGeom>
              <a:avLst/>
              <a:gdLst/>
              <a:ahLst/>
              <a:cxnLst/>
              <a:rect l="l" t="t" r="r" b="b"/>
              <a:pathLst>
                <a:path w="2156460" h="7619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2156460" h="7619">
                  <a:moveTo>
                    <a:pt x="5334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2156460" h="7619">
                  <a:moveTo>
                    <a:pt x="8382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2156460" h="7619">
                  <a:moveTo>
                    <a:pt x="11430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2156460" h="7619">
                  <a:moveTo>
                    <a:pt x="14478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2156460" h="7619">
                  <a:moveTo>
                    <a:pt x="17526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2156460" h="7619">
                  <a:moveTo>
                    <a:pt x="20574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2156460" h="7619">
                  <a:moveTo>
                    <a:pt x="23622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2156460" h="7619">
                  <a:moveTo>
                    <a:pt x="26670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2156460" h="7619">
                  <a:moveTo>
                    <a:pt x="29718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2156460" h="7619">
                  <a:moveTo>
                    <a:pt x="32766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2156460" h="7619">
                  <a:moveTo>
                    <a:pt x="35814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2156460" h="7619">
                  <a:moveTo>
                    <a:pt x="38862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2156460" h="7619">
                  <a:moveTo>
                    <a:pt x="41910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2156460" h="7619">
                  <a:moveTo>
                    <a:pt x="44958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2156460" h="7619">
                  <a:moveTo>
                    <a:pt x="48006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2156460" h="7619">
                  <a:moveTo>
                    <a:pt x="51054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2156460" h="7619">
                  <a:moveTo>
                    <a:pt x="54102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2156460" h="7619">
                  <a:moveTo>
                    <a:pt x="57150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2156460" h="7619">
                  <a:moveTo>
                    <a:pt x="60198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  <a:path w="2156460" h="7619">
                  <a:moveTo>
                    <a:pt x="632460" y="0"/>
                  </a:moveTo>
                  <a:lnTo>
                    <a:pt x="609600" y="0"/>
                  </a:lnTo>
                  <a:lnTo>
                    <a:pt x="609600" y="7620"/>
                  </a:lnTo>
                  <a:lnTo>
                    <a:pt x="632460" y="7620"/>
                  </a:lnTo>
                  <a:lnTo>
                    <a:pt x="632460" y="0"/>
                  </a:lnTo>
                  <a:close/>
                </a:path>
                <a:path w="2156460" h="7619">
                  <a:moveTo>
                    <a:pt x="662940" y="0"/>
                  </a:moveTo>
                  <a:lnTo>
                    <a:pt x="640080" y="0"/>
                  </a:lnTo>
                  <a:lnTo>
                    <a:pt x="640080" y="7620"/>
                  </a:lnTo>
                  <a:lnTo>
                    <a:pt x="662940" y="7620"/>
                  </a:lnTo>
                  <a:lnTo>
                    <a:pt x="662940" y="0"/>
                  </a:lnTo>
                  <a:close/>
                </a:path>
                <a:path w="2156460" h="7619">
                  <a:moveTo>
                    <a:pt x="693420" y="0"/>
                  </a:moveTo>
                  <a:lnTo>
                    <a:pt x="670560" y="0"/>
                  </a:lnTo>
                  <a:lnTo>
                    <a:pt x="670560" y="7620"/>
                  </a:lnTo>
                  <a:lnTo>
                    <a:pt x="693420" y="7620"/>
                  </a:lnTo>
                  <a:lnTo>
                    <a:pt x="693420" y="0"/>
                  </a:lnTo>
                  <a:close/>
                </a:path>
                <a:path w="2156460" h="7619">
                  <a:moveTo>
                    <a:pt x="723900" y="0"/>
                  </a:moveTo>
                  <a:lnTo>
                    <a:pt x="701040" y="0"/>
                  </a:lnTo>
                  <a:lnTo>
                    <a:pt x="701040" y="7620"/>
                  </a:lnTo>
                  <a:lnTo>
                    <a:pt x="723900" y="7620"/>
                  </a:lnTo>
                  <a:lnTo>
                    <a:pt x="723900" y="0"/>
                  </a:lnTo>
                  <a:close/>
                </a:path>
                <a:path w="2156460" h="7619">
                  <a:moveTo>
                    <a:pt x="754380" y="0"/>
                  </a:moveTo>
                  <a:lnTo>
                    <a:pt x="731520" y="0"/>
                  </a:lnTo>
                  <a:lnTo>
                    <a:pt x="731520" y="7620"/>
                  </a:lnTo>
                  <a:lnTo>
                    <a:pt x="754380" y="7620"/>
                  </a:lnTo>
                  <a:lnTo>
                    <a:pt x="754380" y="0"/>
                  </a:lnTo>
                  <a:close/>
                </a:path>
                <a:path w="2156460" h="7619">
                  <a:moveTo>
                    <a:pt x="784860" y="0"/>
                  </a:moveTo>
                  <a:lnTo>
                    <a:pt x="762000" y="0"/>
                  </a:lnTo>
                  <a:lnTo>
                    <a:pt x="762000" y="7620"/>
                  </a:lnTo>
                  <a:lnTo>
                    <a:pt x="784860" y="7620"/>
                  </a:lnTo>
                  <a:lnTo>
                    <a:pt x="784860" y="0"/>
                  </a:lnTo>
                  <a:close/>
                </a:path>
                <a:path w="2156460" h="7619">
                  <a:moveTo>
                    <a:pt x="815340" y="0"/>
                  </a:moveTo>
                  <a:lnTo>
                    <a:pt x="792480" y="0"/>
                  </a:lnTo>
                  <a:lnTo>
                    <a:pt x="792480" y="7620"/>
                  </a:lnTo>
                  <a:lnTo>
                    <a:pt x="815340" y="7620"/>
                  </a:lnTo>
                  <a:lnTo>
                    <a:pt x="815340" y="0"/>
                  </a:lnTo>
                  <a:close/>
                </a:path>
                <a:path w="2156460" h="7619">
                  <a:moveTo>
                    <a:pt x="845820" y="0"/>
                  </a:moveTo>
                  <a:lnTo>
                    <a:pt x="822960" y="0"/>
                  </a:lnTo>
                  <a:lnTo>
                    <a:pt x="822960" y="7620"/>
                  </a:lnTo>
                  <a:lnTo>
                    <a:pt x="845820" y="7620"/>
                  </a:lnTo>
                  <a:lnTo>
                    <a:pt x="845820" y="0"/>
                  </a:lnTo>
                  <a:close/>
                </a:path>
                <a:path w="2156460" h="7619">
                  <a:moveTo>
                    <a:pt x="876300" y="0"/>
                  </a:moveTo>
                  <a:lnTo>
                    <a:pt x="853440" y="0"/>
                  </a:lnTo>
                  <a:lnTo>
                    <a:pt x="853440" y="7620"/>
                  </a:lnTo>
                  <a:lnTo>
                    <a:pt x="876300" y="7620"/>
                  </a:lnTo>
                  <a:lnTo>
                    <a:pt x="876300" y="0"/>
                  </a:lnTo>
                  <a:close/>
                </a:path>
                <a:path w="2156460" h="7619">
                  <a:moveTo>
                    <a:pt x="906780" y="0"/>
                  </a:moveTo>
                  <a:lnTo>
                    <a:pt x="883920" y="0"/>
                  </a:lnTo>
                  <a:lnTo>
                    <a:pt x="883920" y="7620"/>
                  </a:lnTo>
                  <a:lnTo>
                    <a:pt x="906780" y="7620"/>
                  </a:lnTo>
                  <a:lnTo>
                    <a:pt x="906780" y="0"/>
                  </a:lnTo>
                  <a:close/>
                </a:path>
                <a:path w="2156460" h="7619">
                  <a:moveTo>
                    <a:pt x="937260" y="0"/>
                  </a:moveTo>
                  <a:lnTo>
                    <a:pt x="914400" y="0"/>
                  </a:lnTo>
                  <a:lnTo>
                    <a:pt x="914400" y="7620"/>
                  </a:lnTo>
                  <a:lnTo>
                    <a:pt x="937260" y="7620"/>
                  </a:lnTo>
                  <a:lnTo>
                    <a:pt x="937260" y="0"/>
                  </a:lnTo>
                  <a:close/>
                </a:path>
                <a:path w="2156460" h="7619">
                  <a:moveTo>
                    <a:pt x="967740" y="0"/>
                  </a:moveTo>
                  <a:lnTo>
                    <a:pt x="944880" y="0"/>
                  </a:lnTo>
                  <a:lnTo>
                    <a:pt x="944880" y="7620"/>
                  </a:lnTo>
                  <a:lnTo>
                    <a:pt x="967740" y="7620"/>
                  </a:lnTo>
                  <a:lnTo>
                    <a:pt x="967740" y="0"/>
                  </a:lnTo>
                  <a:close/>
                </a:path>
                <a:path w="2156460" h="7619">
                  <a:moveTo>
                    <a:pt x="998220" y="0"/>
                  </a:moveTo>
                  <a:lnTo>
                    <a:pt x="975360" y="0"/>
                  </a:lnTo>
                  <a:lnTo>
                    <a:pt x="975360" y="7620"/>
                  </a:lnTo>
                  <a:lnTo>
                    <a:pt x="998220" y="7620"/>
                  </a:lnTo>
                  <a:lnTo>
                    <a:pt x="998220" y="0"/>
                  </a:lnTo>
                  <a:close/>
                </a:path>
                <a:path w="2156460" h="7619">
                  <a:moveTo>
                    <a:pt x="1028700" y="0"/>
                  </a:moveTo>
                  <a:lnTo>
                    <a:pt x="1005840" y="0"/>
                  </a:lnTo>
                  <a:lnTo>
                    <a:pt x="1005840" y="7620"/>
                  </a:lnTo>
                  <a:lnTo>
                    <a:pt x="1028700" y="7620"/>
                  </a:lnTo>
                  <a:lnTo>
                    <a:pt x="1028700" y="0"/>
                  </a:lnTo>
                  <a:close/>
                </a:path>
                <a:path w="2156460" h="7619">
                  <a:moveTo>
                    <a:pt x="1059180" y="0"/>
                  </a:moveTo>
                  <a:lnTo>
                    <a:pt x="1036320" y="0"/>
                  </a:lnTo>
                  <a:lnTo>
                    <a:pt x="1036320" y="7620"/>
                  </a:lnTo>
                  <a:lnTo>
                    <a:pt x="1059180" y="7620"/>
                  </a:lnTo>
                  <a:lnTo>
                    <a:pt x="1059180" y="0"/>
                  </a:lnTo>
                  <a:close/>
                </a:path>
                <a:path w="2156460" h="7619">
                  <a:moveTo>
                    <a:pt x="1089660" y="0"/>
                  </a:moveTo>
                  <a:lnTo>
                    <a:pt x="1066800" y="0"/>
                  </a:lnTo>
                  <a:lnTo>
                    <a:pt x="1066800" y="7620"/>
                  </a:lnTo>
                  <a:lnTo>
                    <a:pt x="1089660" y="7620"/>
                  </a:lnTo>
                  <a:lnTo>
                    <a:pt x="1089660" y="0"/>
                  </a:lnTo>
                  <a:close/>
                </a:path>
                <a:path w="2156460" h="7619">
                  <a:moveTo>
                    <a:pt x="1120140" y="0"/>
                  </a:moveTo>
                  <a:lnTo>
                    <a:pt x="1097280" y="0"/>
                  </a:lnTo>
                  <a:lnTo>
                    <a:pt x="1097280" y="7620"/>
                  </a:lnTo>
                  <a:lnTo>
                    <a:pt x="1120140" y="7620"/>
                  </a:lnTo>
                  <a:lnTo>
                    <a:pt x="1120140" y="0"/>
                  </a:lnTo>
                  <a:close/>
                </a:path>
                <a:path w="2156460" h="7619">
                  <a:moveTo>
                    <a:pt x="1150620" y="0"/>
                  </a:moveTo>
                  <a:lnTo>
                    <a:pt x="1127760" y="0"/>
                  </a:lnTo>
                  <a:lnTo>
                    <a:pt x="1127760" y="7620"/>
                  </a:lnTo>
                  <a:lnTo>
                    <a:pt x="1150620" y="7620"/>
                  </a:lnTo>
                  <a:lnTo>
                    <a:pt x="1150620" y="0"/>
                  </a:lnTo>
                  <a:close/>
                </a:path>
                <a:path w="2156460" h="7619">
                  <a:moveTo>
                    <a:pt x="1181100" y="0"/>
                  </a:moveTo>
                  <a:lnTo>
                    <a:pt x="1158240" y="0"/>
                  </a:lnTo>
                  <a:lnTo>
                    <a:pt x="1158240" y="7620"/>
                  </a:lnTo>
                  <a:lnTo>
                    <a:pt x="1181100" y="7620"/>
                  </a:lnTo>
                  <a:lnTo>
                    <a:pt x="1181100" y="0"/>
                  </a:lnTo>
                  <a:close/>
                </a:path>
                <a:path w="2156460" h="7619">
                  <a:moveTo>
                    <a:pt x="1211580" y="0"/>
                  </a:moveTo>
                  <a:lnTo>
                    <a:pt x="1188720" y="0"/>
                  </a:lnTo>
                  <a:lnTo>
                    <a:pt x="1188720" y="7620"/>
                  </a:lnTo>
                  <a:lnTo>
                    <a:pt x="1211580" y="7620"/>
                  </a:lnTo>
                  <a:lnTo>
                    <a:pt x="1211580" y="0"/>
                  </a:lnTo>
                  <a:close/>
                </a:path>
                <a:path w="2156460" h="7619">
                  <a:moveTo>
                    <a:pt x="1242060" y="0"/>
                  </a:moveTo>
                  <a:lnTo>
                    <a:pt x="1219200" y="0"/>
                  </a:lnTo>
                  <a:lnTo>
                    <a:pt x="1219200" y="7620"/>
                  </a:lnTo>
                  <a:lnTo>
                    <a:pt x="1242060" y="7620"/>
                  </a:lnTo>
                  <a:lnTo>
                    <a:pt x="1242060" y="0"/>
                  </a:lnTo>
                  <a:close/>
                </a:path>
                <a:path w="2156460" h="7619">
                  <a:moveTo>
                    <a:pt x="1272540" y="0"/>
                  </a:moveTo>
                  <a:lnTo>
                    <a:pt x="1249680" y="0"/>
                  </a:lnTo>
                  <a:lnTo>
                    <a:pt x="1249680" y="7620"/>
                  </a:lnTo>
                  <a:lnTo>
                    <a:pt x="1272540" y="7620"/>
                  </a:lnTo>
                  <a:lnTo>
                    <a:pt x="1272540" y="0"/>
                  </a:lnTo>
                  <a:close/>
                </a:path>
                <a:path w="2156460" h="7619">
                  <a:moveTo>
                    <a:pt x="1303007" y="0"/>
                  </a:moveTo>
                  <a:lnTo>
                    <a:pt x="1280160" y="0"/>
                  </a:lnTo>
                  <a:lnTo>
                    <a:pt x="1280160" y="7620"/>
                  </a:lnTo>
                  <a:lnTo>
                    <a:pt x="1303007" y="7620"/>
                  </a:lnTo>
                  <a:lnTo>
                    <a:pt x="1303007" y="0"/>
                  </a:lnTo>
                  <a:close/>
                </a:path>
                <a:path w="2156460" h="7619">
                  <a:moveTo>
                    <a:pt x="1333500" y="0"/>
                  </a:moveTo>
                  <a:lnTo>
                    <a:pt x="1310640" y="0"/>
                  </a:lnTo>
                  <a:lnTo>
                    <a:pt x="1310640" y="7620"/>
                  </a:lnTo>
                  <a:lnTo>
                    <a:pt x="1333500" y="7620"/>
                  </a:lnTo>
                  <a:lnTo>
                    <a:pt x="1333500" y="0"/>
                  </a:lnTo>
                  <a:close/>
                </a:path>
                <a:path w="2156460" h="7619">
                  <a:moveTo>
                    <a:pt x="1363980" y="0"/>
                  </a:moveTo>
                  <a:lnTo>
                    <a:pt x="1341107" y="0"/>
                  </a:lnTo>
                  <a:lnTo>
                    <a:pt x="1341107" y="7620"/>
                  </a:lnTo>
                  <a:lnTo>
                    <a:pt x="1363980" y="7620"/>
                  </a:lnTo>
                  <a:lnTo>
                    <a:pt x="1363980" y="0"/>
                  </a:lnTo>
                  <a:close/>
                </a:path>
                <a:path w="2156460" h="7619">
                  <a:moveTo>
                    <a:pt x="1394460" y="0"/>
                  </a:moveTo>
                  <a:lnTo>
                    <a:pt x="1371600" y="0"/>
                  </a:lnTo>
                  <a:lnTo>
                    <a:pt x="1371600" y="7620"/>
                  </a:lnTo>
                  <a:lnTo>
                    <a:pt x="1394460" y="7620"/>
                  </a:lnTo>
                  <a:lnTo>
                    <a:pt x="1394460" y="0"/>
                  </a:lnTo>
                  <a:close/>
                </a:path>
                <a:path w="2156460" h="7619">
                  <a:moveTo>
                    <a:pt x="1424940" y="0"/>
                  </a:moveTo>
                  <a:lnTo>
                    <a:pt x="1402080" y="0"/>
                  </a:lnTo>
                  <a:lnTo>
                    <a:pt x="1402080" y="7620"/>
                  </a:lnTo>
                  <a:lnTo>
                    <a:pt x="1424940" y="7620"/>
                  </a:lnTo>
                  <a:lnTo>
                    <a:pt x="1424940" y="0"/>
                  </a:lnTo>
                  <a:close/>
                </a:path>
                <a:path w="2156460" h="7619">
                  <a:moveTo>
                    <a:pt x="1455420" y="0"/>
                  </a:moveTo>
                  <a:lnTo>
                    <a:pt x="1432560" y="0"/>
                  </a:lnTo>
                  <a:lnTo>
                    <a:pt x="1432560" y="7620"/>
                  </a:lnTo>
                  <a:lnTo>
                    <a:pt x="1455420" y="7620"/>
                  </a:lnTo>
                  <a:lnTo>
                    <a:pt x="1455420" y="0"/>
                  </a:lnTo>
                  <a:close/>
                </a:path>
                <a:path w="2156460" h="7619">
                  <a:moveTo>
                    <a:pt x="1485900" y="0"/>
                  </a:moveTo>
                  <a:lnTo>
                    <a:pt x="1463040" y="0"/>
                  </a:lnTo>
                  <a:lnTo>
                    <a:pt x="1463040" y="7620"/>
                  </a:lnTo>
                  <a:lnTo>
                    <a:pt x="1485900" y="7620"/>
                  </a:lnTo>
                  <a:lnTo>
                    <a:pt x="1485900" y="0"/>
                  </a:lnTo>
                  <a:close/>
                </a:path>
                <a:path w="2156460" h="7619">
                  <a:moveTo>
                    <a:pt x="1516380" y="0"/>
                  </a:moveTo>
                  <a:lnTo>
                    <a:pt x="1493520" y="0"/>
                  </a:lnTo>
                  <a:lnTo>
                    <a:pt x="1493520" y="7620"/>
                  </a:lnTo>
                  <a:lnTo>
                    <a:pt x="1516380" y="7620"/>
                  </a:lnTo>
                  <a:lnTo>
                    <a:pt x="1516380" y="0"/>
                  </a:lnTo>
                  <a:close/>
                </a:path>
                <a:path w="2156460" h="7619">
                  <a:moveTo>
                    <a:pt x="1546860" y="0"/>
                  </a:moveTo>
                  <a:lnTo>
                    <a:pt x="1524000" y="0"/>
                  </a:lnTo>
                  <a:lnTo>
                    <a:pt x="1524000" y="7620"/>
                  </a:lnTo>
                  <a:lnTo>
                    <a:pt x="1546860" y="7620"/>
                  </a:lnTo>
                  <a:lnTo>
                    <a:pt x="1546860" y="0"/>
                  </a:lnTo>
                  <a:close/>
                </a:path>
                <a:path w="2156460" h="7619">
                  <a:moveTo>
                    <a:pt x="1577340" y="0"/>
                  </a:moveTo>
                  <a:lnTo>
                    <a:pt x="1554480" y="0"/>
                  </a:lnTo>
                  <a:lnTo>
                    <a:pt x="1554480" y="7620"/>
                  </a:lnTo>
                  <a:lnTo>
                    <a:pt x="1577340" y="7620"/>
                  </a:lnTo>
                  <a:lnTo>
                    <a:pt x="1577340" y="0"/>
                  </a:lnTo>
                  <a:close/>
                </a:path>
                <a:path w="2156460" h="7619">
                  <a:moveTo>
                    <a:pt x="1607820" y="0"/>
                  </a:moveTo>
                  <a:lnTo>
                    <a:pt x="1584960" y="0"/>
                  </a:lnTo>
                  <a:lnTo>
                    <a:pt x="1584960" y="7620"/>
                  </a:lnTo>
                  <a:lnTo>
                    <a:pt x="1607820" y="7620"/>
                  </a:lnTo>
                  <a:lnTo>
                    <a:pt x="1607820" y="0"/>
                  </a:lnTo>
                  <a:close/>
                </a:path>
                <a:path w="2156460" h="7619">
                  <a:moveTo>
                    <a:pt x="1638300" y="0"/>
                  </a:moveTo>
                  <a:lnTo>
                    <a:pt x="1615440" y="0"/>
                  </a:lnTo>
                  <a:lnTo>
                    <a:pt x="1615440" y="7620"/>
                  </a:lnTo>
                  <a:lnTo>
                    <a:pt x="1638300" y="7620"/>
                  </a:lnTo>
                  <a:lnTo>
                    <a:pt x="1638300" y="0"/>
                  </a:lnTo>
                  <a:close/>
                </a:path>
                <a:path w="2156460" h="7619">
                  <a:moveTo>
                    <a:pt x="1668780" y="0"/>
                  </a:moveTo>
                  <a:lnTo>
                    <a:pt x="1645920" y="0"/>
                  </a:lnTo>
                  <a:lnTo>
                    <a:pt x="1645920" y="7620"/>
                  </a:lnTo>
                  <a:lnTo>
                    <a:pt x="1668780" y="7620"/>
                  </a:lnTo>
                  <a:lnTo>
                    <a:pt x="1668780" y="0"/>
                  </a:lnTo>
                  <a:close/>
                </a:path>
                <a:path w="2156460" h="7619">
                  <a:moveTo>
                    <a:pt x="1699260" y="0"/>
                  </a:moveTo>
                  <a:lnTo>
                    <a:pt x="1676400" y="0"/>
                  </a:lnTo>
                  <a:lnTo>
                    <a:pt x="1676400" y="7620"/>
                  </a:lnTo>
                  <a:lnTo>
                    <a:pt x="1699260" y="7620"/>
                  </a:lnTo>
                  <a:lnTo>
                    <a:pt x="1699260" y="0"/>
                  </a:lnTo>
                  <a:close/>
                </a:path>
                <a:path w="2156460" h="7619">
                  <a:moveTo>
                    <a:pt x="1729740" y="0"/>
                  </a:moveTo>
                  <a:lnTo>
                    <a:pt x="1706880" y="0"/>
                  </a:lnTo>
                  <a:lnTo>
                    <a:pt x="1706880" y="7620"/>
                  </a:lnTo>
                  <a:lnTo>
                    <a:pt x="1729740" y="7620"/>
                  </a:lnTo>
                  <a:lnTo>
                    <a:pt x="1729740" y="0"/>
                  </a:lnTo>
                  <a:close/>
                </a:path>
                <a:path w="2156460" h="7619">
                  <a:moveTo>
                    <a:pt x="1760220" y="0"/>
                  </a:moveTo>
                  <a:lnTo>
                    <a:pt x="1737360" y="0"/>
                  </a:lnTo>
                  <a:lnTo>
                    <a:pt x="1737360" y="7620"/>
                  </a:lnTo>
                  <a:lnTo>
                    <a:pt x="1760220" y="7620"/>
                  </a:lnTo>
                  <a:lnTo>
                    <a:pt x="1760220" y="0"/>
                  </a:lnTo>
                  <a:close/>
                </a:path>
                <a:path w="2156460" h="7619">
                  <a:moveTo>
                    <a:pt x="1790700" y="0"/>
                  </a:moveTo>
                  <a:lnTo>
                    <a:pt x="1767840" y="0"/>
                  </a:lnTo>
                  <a:lnTo>
                    <a:pt x="1767840" y="7620"/>
                  </a:lnTo>
                  <a:lnTo>
                    <a:pt x="1790700" y="7620"/>
                  </a:lnTo>
                  <a:lnTo>
                    <a:pt x="1790700" y="0"/>
                  </a:lnTo>
                  <a:close/>
                </a:path>
                <a:path w="2156460" h="7619">
                  <a:moveTo>
                    <a:pt x="1821180" y="0"/>
                  </a:moveTo>
                  <a:lnTo>
                    <a:pt x="1798320" y="0"/>
                  </a:lnTo>
                  <a:lnTo>
                    <a:pt x="1798320" y="7620"/>
                  </a:lnTo>
                  <a:lnTo>
                    <a:pt x="1821180" y="7620"/>
                  </a:lnTo>
                  <a:lnTo>
                    <a:pt x="1821180" y="0"/>
                  </a:lnTo>
                  <a:close/>
                </a:path>
                <a:path w="2156460" h="7619">
                  <a:moveTo>
                    <a:pt x="1851660" y="0"/>
                  </a:moveTo>
                  <a:lnTo>
                    <a:pt x="1828800" y="0"/>
                  </a:lnTo>
                  <a:lnTo>
                    <a:pt x="1828800" y="7620"/>
                  </a:lnTo>
                  <a:lnTo>
                    <a:pt x="1851660" y="7620"/>
                  </a:lnTo>
                  <a:lnTo>
                    <a:pt x="1851660" y="0"/>
                  </a:lnTo>
                  <a:close/>
                </a:path>
                <a:path w="2156460" h="7619">
                  <a:moveTo>
                    <a:pt x="1882140" y="0"/>
                  </a:moveTo>
                  <a:lnTo>
                    <a:pt x="1859280" y="0"/>
                  </a:lnTo>
                  <a:lnTo>
                    <a:pt x="1859280" y="7620"/>
                  </a:lnTo>
                  <a:lnTo>
                    <a:pt x="1882140" y="7620"/>
                  </a:lnTo>
                  <a:lnTo>
                    <a:pt x="1882140" y="0"/>
                  </a:lnTo>
                  <a:close/>
                </a:path>
                <a:path w="2156460" h="7619">
                  <a:moveTo>
                    <a:pt x="1912620" y="0"/>
                  </a:moveTo>
                  <a:lnTo>
                    <a:pt x="1889760" y="0"/>
                  </a:lnTo>
                  <a:lnTo>
                    <a:pt x="1889760" y="7620"/>
                  </a:lnTo>
                  <a:lnTo>
                    <a:pt x="1912620" y="7620"/>
                  </a:lnTo>
                  <a:lnTo>
                    <a:pt x="1912620" y="0"/>
                  </a:lnTo>
                  <a:close/>
                </a:path>
                <a:path w="2156460" h="7619">
                  <a:moveTo>
                    <a:pt x="1943100" y="0"/>
                  </a:moveTo>
                  <a:lnTo>
                    <a:pt x="1920240" y="0"/>
                  </a:lnTo>
                  <a:lnTo>
                    <a:pt x="1920240" y="7620"/>
                  </a:lnTo>
                  <a:lnTo>
                    <a:pt x="1943100" y="7620"/>
                  </a:lnTo>
                  <a:lnTo>
                    <a:pt x="1943100" y="0"/>
                  </a:lnTo>
                  <a:close/>
                </a:path>
                <a:path w="2156460" h="7619">
                  <a:moveTo>
                    <a:pt x="1973580" y="0"/>
                  </a:moveTo>
                  <a:lnTo>
                    <a:pt x="1950720" y="0"/>
                  </a:lnTo>
                  <a:lnTo>
                    <a:pt x="1950720" y="7620"/>
                  </a:lnTo>
                  <a:lnTo>
                    <a:pt x="1973580" y="7620"/>
                  </a:lnTo>
                  <a:lnTo>
                    <a:pt x="1973580" y="0"/>
                  </a:lnTo>
                  <a:close/>
                </a:path>
                <a:path w="2156460" h="7619">
                  <a:moveTo>
                    <a:pt x="2004060" y="0"/>
                  </a:moveTo>
                  <a:lnTo>
                    <a:pt x="1981200" y="0"/>
                  </a:lnTo>
                  <a:lnTo>
                    <a:pt x="1981200" y="7620"/>
                  </a:lnTo>
                  <a:lnTo>
                    <a:pt x="2004060" y="7620"/>
                  </a:lnTo>
                  <a:lnTo>
                    <a:pt x="2004060" y="0"/>
                  </a:lnTo>
                  <a:close/>
                </a:path>
                <a:path w="2156460" h="7619">
                  <a:moveTo>
                    <a:pt x="2034540" y="0"/>
                  </a:moveTo>
                  <a:lnTo>
                    <a:pt x="2011680" y="0"/>
                  </a:lnTo>
                  <a:lnTo>
                    <a:pt x="2011680" y="7620"/>
                  </a:lnTo>
                  <a:lnTo>
                    <a:pt x="2034540" y="7620"/>
                  </a:lnTo>
                  <a:lnTo>
                    <a:pt x="2034540" y="0"/>
                  </a:lnTo>
                  <a:close/>
                </a:path>
                <a:path w="2156460" h="7619">
                  <a:moveTo>
                    <a:pt x="2065020" y="0"/>
                  </a:moveTo>
                  <a:lnTo>
                    <a:pt x="2042160" y="0"/>
                  </a:lnTo>
                  <a:lnTo>
                    <a:pt x="2042160" y="7620"/>
                  </a:lnTo>
                  <a:lnTo>
                    <a:pt x="2065020" y="7620"/>
                  </a:lnTo>
                  <a:lnTo>
                    <a:pt x="2065020" y="0"/>
                  </a:lnTo>
                  <a:close/>
                </a:path>
                <a:path w="2156460" h="7619">
                  <a:moveTo>
                    <a:pt x="2095500" y="0"/>
                  </a:moveTo>
                  <a:lnTo>
                    <a:pt x="2072640" y="0"/>
                  </a:lnTo>
                  <a:lnTo>
                    <a:pt x="2072640" y="7620"/>
                  </a:lnTo>
                  <a:lnTo>
                    <a:pt x="2095500" y="7620"/>
                  </a:lnTo>
                  <a:lnTo>
                    <a:pt x="2095500" y="0"/>
                  </a:lnTo>
                  <a:close/>
                </a:path>
                <a:path w="2156460" h="7619">
                  <a:moveTo>
                    <a:pt x="2125980" y="0"/>
                  </a:moveTo>
                  <a:lnTo>
                    <a:pt x="2103120" y="0"/>
                  </a:lnTo>
                  <a:lnTo>
                    <a:pt x="2103120" y="7620"/>
                  </a:lnTo>
                  <a:lnTo>
                    <a:pt x="2125980" y="7620"/>
                  </a:lnTo>
                  <a:lnTo>
                    <a:pt x="2125980" y="0"/>
                  </a:lnTo>
                  <a:close/>
                </a:path>
                <a:path w="2156460" h="7619">
                  <a:moveTo>
                    <a:pt x="2156460" y="0"/>
                  </a:moveTo>
                  <a:lnTo>
                    <a:pt x="2133600" y="0"/>
                  </a:lnTo>
                  <a:lnTo>
                    <a:pt x="2133600" y="7620"/>
                  </a:lnTo>
                  <a:lnTo>
                    <a:pt x="2156460" y="7620"/>
                  </a:lnTo>
                  <a:lnTo>
                    <a:pt x="2156460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098429" y="1376273"/>
              <a:ext cx="601980" cy="7620"/>
            </a:xfrm>
            <a:custGeom>
              <a:avLst/>
              <a:gdLst/>
              <a:ahLst/>
              <a:cxnLst/>
              <a:rect l="l" t="t" r="r" b="b"/>
              <a:pathLst>
                <a:path w="601979" h="7619">
                  <a:moveTo>
                    <a:pt x="22860" y="0"/>
                  </a:moveTo>
                  <a:lnTo>
                    <a:pt x="0" y="0"/>
                  </a:lnTo>
                  <a:lnTo>
                    <a:pt x="0" y="7620"/>
                  </a:lnTo>
                  <a:lnTo>
                    <a:pt x="22860" y="7620"/>
                  </a:lnTo>
                  <a:lnTo>
                    <a:pt x="22860" y="0"/>
                  </a:lnTo>
                  <a:close/>
                </a:path>
                <a:path w="601979" h="7619">
                  <a:moveTo>
                    <a:pt x="53340" y="0"/>
                  </a:moveTo>
                  <a:lnTo>
                    <a:pt x="30480" y="0"/>
                  </a:lnTo>
                  <a:lnTo>
                    <a:pt x="30480" y="7620"/>
                  </a:lnTo>
                  <a:lnTo>
                    <a:pt x="53340" y="7620"/>
                  </a:lnTo>
                  <a:lnTo>
                    <a:pt x="53340" y="0"/>
                  </a:lnTo>
                  <a:close/>
                </a:path>
                <a:path w="601979" h="7619">
                  <a:moveTo>
                    <a:pt x="83820" y="0"/>
                  </a:moveTo>
                  <a:lnTo>
                    <a:pt x="60960" y="0"/>
                  </a:lnTo>
                  <a:lnTo>
                    <a:pt x="60960" y="7620"/>
                  </a:lnTo>
                  <a:lnTo>
                    <a:pt x="83820" y="7620"/>
                  </a:lnTo>
                  <a:lnTo>
                    <a:pt x="83820" y="0"/>
                  </a:lnTo>
                  <a:close/>
                </a:path>
                <a:path w="601979" h="7619">
                  <a:moveTo>
                    <a:pt x="114300" y="0"/>
                  </a:moveTo>
                  <a:lnTo>
                    <a:pt x="91440" y="0"/>
                  </a:lnTo>
                  <a:lnTo>
                    <a:pt x="91440" y="7620"/>
                  </a:lnTo>
                  <a:lnTo>
                    <a:pt x="114300" y="7620"/>
                  </a:lnTo>
                  <a:lnTo>
                    <a:pt x="114300" y="0"/>
                  </a:lnTo>
                  <a:close/>
                </a:path>
                <a:path w="601979" h="7619">
                  <a:moveTo>
                    <a:pt x="144780" y="0"/>
                  </a:moveTo>
                  <a:lnTo>
                    <a:pt x="121920" y="0"/>
                  </a:lnTo>
                  <a:lnTo>
                    <a:pt x="121920" y="7620"/>
                  </a:lnTo>
                  <a:lnTo>
                    <a:pt x="144780" y="7620"/>
                  </a:lnTo>
                  <a:lnTo>
                    <a:pt x="144780" y="0"/>
                  </a:lnTo>
                  <a:close/>
                </a:path>
                <a:path w="601979" h="7619">
                  <a:moveTo>
                    <a:pt x="175260" y="0"/>
                  </a:moveTo>
                  <a:lnTo>
                    <a:pt x="152400" y="0"/>
                  </a:lnTo>
                  <a:lnTo>
                    <a:pt x="152400" y="7620"/>
                  </a:lnTo>
                  <a:lnTo>
                    <a:pt x="175260" y="7620"/>
                  </a:lnTo>
                  <a:lnTo>
                    <a:pt x="175260" y="0"/>
                  </a:lnTo>
                  <a:close/>
                </a:path>
                <a:path w="601979" h="7619">
                  <a:moveTo>
                    <a:pt x="205740" y="0"/>
                  </a:moveTo>
                  <a:lnTo>
                    <a:pt x="182880" y="0"/>
                  </a:lnTo>
                  <a:lnTo>
                    <a:pt x="182880" y="7620"/>
                  </a:lnTo>
                  <a:lnTo>
                    <a:pt x="205740" y="7620"/>
                  </a:lnTo>
                  <a:lnTo>
                    <a:pt x="205740" y="0"/>
                  </a:lnTo>
                  <a:close/>
                </a:path>
                <a:path w="601979" h="7619">
                  <a:moveTo>
                    <a:pt x="236220" y="0"/>
                  </a:moveTo>
                  <a:lnTo>
                    <a:pt x="213360" y="0"/>
                  </a:lnTo>
                  <a:lnTo>
                    <a:pt x="213360" y="7620"/>
                  </a:lnTo>
                  <a:lnTo>
                    <a:pt x="236220" y="7620"/>
                  </a:lnTo>
                  <a:lnTo>
                    <a:pt x="236220" y="0"/>
                  </a:lnTo>
                  <a:close/>
                </a:path>
                <a:path w="601979" h="7619">
                  <a:moveTo>
                    <a:pt x="266700" y="0"/>
                  </a:moveTo>
                  <a:lnTo>
                    <a:pt x="243840" y="0"/>
                  </a:lnTo>
                  <a:lnTo>
                    <a:pt x="243840" y="7620"/>
                  </a:lnTo>
                  <a:lnTo>
                    <a:pt x="266700" y="7620"/>
                  </a:lnTo>
                  <a:lnTo>
                    <a:pt x="266700" y="0"/>
                  </a:lnTo>
                  <a:close/>
                </a:path>
                <a:path w="601979" h="7619">
                  <a:moveTo>
                    <a:pt x="297180" y="0"/>
                  </a:moveTo>
                  <a:lnTo>
                    <a:pt x="274320" y="0"/>
                  </a:lnTo>
                  <a:lnTo>
                    <a:pt x="274320" y="7620"/>
                  </a:lnTo>
                  <a:lnTo>
                    <a:pt x="297180" y="7620"/>
                  </a:lnTo>
                  <a:lnTo>
                    <a:pt x="297180" y="0"/>
                  </a:lnTo>
                  <a:close/>
                </a:path>
                <a:path w="601979" h="7619">
                  <a:moveTo>
                    <a:pt x="327660" y="0"/>
                  </a:moveTo>
                  <a:lnTo>
                    <a:pt x="304800" y="0"/>
                  </a:lnTo>
                  <a:lnTo>
                    <a:pt x="304800" y="7620"/>
                  </a:lnTo>
                  <a:lnTo>
                    <a:pt x="327660" y="7620"/>
                  </a:lnTo>
                  <a:lnTo>
                    <a:pt x="327660" y="0"/>
                  </a:lnTo>
                  <a:close/>
                </a:path>
                <a:path w="601979" h="7619">
                  <a:moveTo>
                    <a:pt x="358140" y="0"/>
                  </a:moveTo>
                  <a:lnTo>
                    <a:pt x="335280" y="0"/>
                  </a:lnTo>
                  <a:lnTo>
                    <a:pt x="335280" y="7620"/>
                  </a:lnTo>
                  <a:lnTo>
                    <a:pt x="358140" y="7620"/>
                  </a:lnTo>
                  <a:lnTo>
                    <a:pt x="358140" y="0"/>
                  </a:lnTo>
                  <a:close/>
                </a:path>
                <a:path w="601979" h="7619">
                  <a:moveTo>
                    <a:pt x="388620" y="0"/>
                  </a:moveTo>
                  <a:lnTo>
                    <a:pt x="365760" y="0"/>
                  </a:lnTo>
                  <a:lnTo>
                    <a:pt x="365760" y="7620"/>
                  </a:lnTo>
                  <a:lnTo>
                    <a:pt x="388620" y="7620"/>
                  </a:lnTo>
                  <a:lnTo>
                    <a:pt x="388620" y="0"/>
                  </a:lnTo>
                  <a:close/>
                </a:path>
                <a:path w="601979" h="7619">
                  <a:moveTo>
                    <a:pt x="419100" y="0"/>
                  </a:moveTo>
                  <a:lnTo>
                    <a:pt x="396240" y="0"/>
                  </a:lnTo>
                  <a:lnTo>
                    <a:pt x="396240" y="7620"/>
                  </a:lnTo>
                  <a:lnTo>
                    <a:pt x="419100" y="7620"/>
                  </a:lnTo>
                  <a:lnTo>
                    <a:pt x="419100" y="0"/>
                  </a:lnTo>
                  <a:close/>
                </a:path>
                <a:path w="601979" h="7619">
                  <a:moveTo>
                    <a:pt x="449580" y="0"/>
                  </a:moveTo>
                  <a:lnTo>
                    <a:pt x="426720" y="0"/>
                  </a:lnTo>
                  <a:lnTo>
                    <a:pt x="426720" y="7620"/>
                  </a:lnTo>
                  <a:lnTo>
                    <a:pt x="449580" y="7620"/>
                  </a:lnTo>
                  <a:lnTo>
                    <a:pt x="449580" y="0"/>
                  </a:lnTo>
                  <a:close/>
                </a:path>
                <a:path w="601979" h="7619">
                  <a:moveTo>
                    <a:pt x="480060" y="0"/>
                  </a:moveTo>
                  <a:lnTo>
                    <a:pt x="457200" y="0"/>
                  </a:lnTo>
                  <a:lnTo>
                    <a:pt x="457200" y="7620"/>
                  </a:lnTo>
                  <a:lnTo>
                    <a:pt x="480060" y="7620"/>
                  </a:lnTo>
                  <a:lnTo>
                    <a:pt x="480060" y="0"/>
                  </a:lnTo>
                  <a:close/>
                </a:path>
                <a:path w="601979" h="7619">
                  <a:moveTo>
                    <a:pt x="510540" y="0"/>
                  </a:moveTo>
                  <a:lnTo>
                    <a:pt x="487680" y="0"/>
                  </a:lnTo>
                  <a:lnTo>
                    <a:pt x="487680" y="7620"/>
                  </a:lnTo>
                  <a:lnTo>
                    <a:pt x="510540" y="7620"/>
                  </a:lnTo>
                  <a:lnTo>
                    <a:pt x="510540" y="0"/>
                  </a:lnTo>
                  <a:close/>
                </a:path>
                <a:path w="601979" h="7619">
                  <a:moveTo>
                    <a:pt x="541020" y="0"/>
                  </a:moveTo>
                  <a:lnTo>
                    <a:pt x="518160" y="0"/>
                  </a:lnTo>
                  <a:lnTo>
                    <a:pt x="518160" y="7620"/>
                  </a:lnTo>
                  <a:lnTo>
                    <a:pt x="541020" y="7620"/>
                  </a:lnTo>
                  <a:lnTo>
                    <a:pt x="541020" y="0"/>
                  </a:lnTo>
                  <a:close/>
                </a:path>
                <a:path w="601979" h="7619">
                  <a:moveTo>
                    <a:pt x="571500" y="0"/>
                  </a:moveTo>
                  <a:lnTo>
                    <a:pt x="548640" y="0"/>
                  </a:lnTo>
                  <a:lnTo>
                    <a:pt x="548640" y="7620"/>
                  </a:lnTo>
                  <a:lnTo>
                    <a:pt x="571500" y="7620"/>
                  </a:lnTo>
                  <a:lnTo>
                    <a:pt x="571500" y="0"/>
                  </a:lnTo>
                  <a:close/>
                </a:path>
                <a:path w="601979" h="7619">
                  <a:moveTo>
                    <a:pt x="601980" y="0"/>
                  </a:moveTo>
                  <a:lnTo>
                    <a:pt x="579120" y="0"/>
                  </a:lnTo>
                  <a:lnTo>
                    <a:pt x="579120" y="7620"/>
                  </a:lnTo>
                  <a:lnTo>
                    <a:pt x="601980" y="7620"/>
                  </a:lnTo>
                  <a:lnTo>
                    <a:pt x="601980" y="0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/>
          <p:nvPr/>
        </p:nvSpPr>
        <p:spPr>
          <a:xfrm>
            <a:off x="53093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50982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02838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36652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9585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48870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48204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47505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46299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45584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44886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44187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434893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42790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2076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1377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0679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39472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38758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5964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5250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4551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853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1948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1233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0535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32182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9138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8439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7757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7058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5852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5153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4439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3740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30423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64237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2343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1645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0930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90259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1832749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7613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16914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1621612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155176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4819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4104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3406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12199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1501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00883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938987" y="449859"/>
            <a:ext cx="19050" cy="37465"/>
          </a:xfrm>
          <a:custGeom>
            <a:avLst/>
            <a:gdLst/>
            <a:ahLst/>
            <a:cxnLst/>
            <a:rect l="l" t="t" r="r" b="b"/>
            <a:pathLst>
              <a:path w="19050" h="37465">
                <a:moveTo>
                  <a:pt x="19050" y="37325"/>
                </a:moveTo>
                <a:lnTo>
                  <a:pt x="0" y="37325"/>
                </a:lnTo>
                <a:lnTo>
                  <a:pt x="0" y="0"/>
                </a:lnTo>
                <a:lnTo>
                  <a:pt x="19050" y="0"/>
                </a:lnTo>
                <a:lnTo>
                  <a:pt x="19050" y="37325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799287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732612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405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47067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400824" y="460120"/>
            <a:ext cx="19050" cy="27305"/>
          </a:xfrm>
          <a:custGeom>
            <a:avLst/>
            <a:gdLst/>
            <a:ahLst/>
            <a:cxnLst/>
            <a:rect l="l" t="t" r="r" b="b"/>
            <a:pathLst>
              <a:path w="19050" h="27304">
                <a:moveTo>
                  <a:pt x="19050" y="27063"/>
                </a:moveTo>
                <a:lnTo>
                  <a:pt x="0" y="27063"/>
                </a:lnTo>
                <a:lnTo>
                  <a:pt x="0" y="0"/>
                </a:lnTo>
                <a:lnTo>
                  <a:pt x="19050" y="0"/>
                </a:lnTo>
                <a:lnTo>
                  <a:pt x="19050" y="27063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597674" y="441464"/>
            <a:ext cx="19050" cy="45720"/>
          </a:xfrm>
          <a:custGeom>
            <a:avLst/>
            <a:gdLst/>
            <a:ahLst/>
            <a:cxnLst/>
            <a:rect l="l" t="t" r="r" b="b"/>
            <a:pathLst>
              <a:path w="19050" h="45720">
                <a:moveTo>
                  <a:pt x="19050" y="45719"/>
                </a:moveTo>
                <a:lnTo>
                  <a:pt x="0" y="45719"/>
                </a:lnTo>
                <a:lnTo>
                  <a:pt x="0" y="0"/>
                </a:lnTo>
                <a:lnTo>
                  <a:pt x="19050" y="0"/>
                </a:lnTo>
                <a:lnTo>
                  <a:pt x="19050" y="45719"/>
                </a:lnTo>
                <a:close/>
              </a:path>
            </a:pathLst>
          </a:custGeom>
          <a:solidFill>
            <a:srgbClr val="00B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>
            <a:spLocks noGrp="1"/>
          </p:cNvSpPr>
          <p:nvPr>
            <p:ph type="title"/>
          </p:nvPr>
        </p:nvSpPr>
        <p:spPr>
          <a:xfrm>
            <a:off x="384175" y="513080"/>
            <a:ext cx="44450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cs typeface="+mn-lt"/>
              </a:rPr>
              <a:t>SERVOMOTOR</a:t>
            </a:r>
            <a:endParaRPr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cs typeface="+mn-lt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856018" y="1552752"/>
            <a:ext cx="10491470" cy="4877435"/>
            <a:chOff x="856018" y="1552752"/>
            <a:chExt cx="10491470" cy="4877435"/>
          </a:xfrm>
        </p:grpSpPr>
        <p:sp>
          <p:nvSpPr>
            <p:cNvPr id="144" name="object 144"/>
            <p:cNvSpPr/>
            <p:nvPr/>
          </p:nvSpPr>
          <p:spPr>
            <a:xfrm>
              <a:off x="856018" y="1552752"/>
              <a:ext cx="10491470" cy="4877435"/>
            </a:xfrm>
            <a:custGeom>
              <a:avLst/>
              <a:gdLst/>
              <a:ahLst/>
              <a:cxnLst/>
              <a:rect l="l" t="t" r="r" b="b"/>
              <a:pathLst>
                <a:path w="10491470" h="4877435">
                  <a:moveTo>
                    <a:pt x="9266732" y="4877079"/>
                  </a:moveTo>
                  <a:lnTo>
                    <a:pt x="7831353" y="4877079"/>
                  </a:lnTo>
                  <a:lnTo>
                    <a:pt x="7591717" y="4603877"/>
                  </a:lnTo>
                  <a:lnTo>
                    <a:pt x="2353919" y="4603877"/>
                  </a:lnTo>
                  <a:lnTo>
                    <a:pt x="2113991" y="4875695"/>
                  </a:lnTo>
                  <a:lnTo>
                    <a:pt x="673290" y="4875695"/>
                  </a:lnTo>
                  <a:lnTo>
                    <a:pt x="433374" y="4603877"/>
                  </a:lnTo>
                  <a:lnTo>
                    <a:pt x="0" y="4603877"/>
                  </a:lnTo>
                  <a:lnTo>
                    <a:pt x="0" y="2641282"/>
                  </a:lnTo>
                  <a:lnTo>
                    <a:pt x="177596" y="2476017"/>
                  </a:lnTo>
                  <a:lnTo>
                    <a:pt x="177596" y="1808810"/>
                  </a:lnTo>
                  <a:lnTo>
                    <a:pt x="0" y="1643545"/>
                  </a:lnTo>
                  <a:lnTo>
                    <a:pt x="0" y="767333"/>
                  </a:lnTo>
                  <a:lnTo>
                    <a:pt x="767333" y="0"/>
                  </a:lnTo>
                  <a:lnTo>
                    <a:pt x="8910523" y="0"/>
                  </a:lnTo>
                  <a:lnTo>
                    <a:pt x="9017368" y="158432"/>
                  </a:lnTo>
                  <a:lnTo>
                    <a:pt x="9976866" y="158432"/>
                  </a:lnTo>
                  <a:lnTo>
                    <a:pt x="10083711" y="0"/>
                  </a:lnTo>
                  <a:lnTo>
                    <a:pt x="10491470" y="0"/>
                  </a:lnTo>
                  <a:lnTo>
                    <a:pt x="10491470" y="3836555"/>
                  </a:lnTo>
                  <a:lnTo>
                    <a:pt x="9724148" y="4603877"/>
                  </a:lnTo>
                  <a:lnTo>
                    <a:pt x="9506381" y="4603877"/>
                  </a:lnTo>
                  <a:lnTo>
                    <a:pt x="9266732" y="4877079"/>
                  </a:lnTo>
                  <a:close/>
                </a:path>
              </a:pathLst>
            </a:custGeom>
            <a:solidFill>
              <a:srgbClr val="FFFFFF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1382268" y="6124955"/>
              <a:ext cx="8900160" cy="304800"/>
            </a:xfrm>
            <a:custGeom>
              <a:avLst/>
              <a:gdLst/>
              <a:ahLst/>
              <a:cxnLst/>
              <a:rect l="l" t="t" r="r" b="b"/>
              <a:pathLst>
                <a:path w="8900160" h="304800">
                  <a:moveTo>
                    <a:pt x="589788" y="303276"/>
                  </a:moveTo>
                  <a:lnTo>
                    <a:pt x="324612" y="1524"/>
                  </a:lnTo>
                  <a:lnTo>
                    <a:pt x="0" y="1524"/>
                  </a:lnTo>
                  <a:lnTo>
                    <a:pt x="265176" y="303276"/>
                  </a:lnTo>
                  <a:lnTo>
                    <a:pt x="589788" y="303276"/>
                  </a:lnTo>
                  <a:close/>
                </a:path>
                <a:path w="8900160" h="304800">
                  <a:moveTo>
                    <a:pt x="1075944" y="301752"/>
                  </a:moveTo>
                  <a:lnTo>
                    <a:pt x="810768" y="0"/>
                  </a:lnTo>
                  <a:lnTo>
                    <a:pt x="484632" y="0"/>
                  </a:lnTo>
                  <a:lnTo>
                    <a:pt x="749808" y="301752"/>
                  </a:lnTo>
                  <a:lnTo>
                    <a:pt x="1075944" y="301752"/>
                  </a:lnTo>
                  <a:close/>
                </a:path>
                <a:path w="8900160" h="304800">
                  <a:moveTo>
                    <a:pt x="1546860" y="303276"/>
                  </a:moveTo>
                  <a:lnTo>
                    <a:pt x="1281684" y="1524"/>
                  </a:lnTo>
                  <a:lnTo>
                    <a:pt x="955548" y="1524"/>
                  </a:lnTo>
                  <a:lnTo>
                    <a:pt x="1220724" y="303276"/>
                  </a:lnTo>
                  <a:lnTo>
                    <a:pt x="1546860" y="303276"/>
                  </a:lnTo>
                  <a:close/>
                </a:path>
                <a:path w="8900160" h="304800">
                  <a:moveTo>
                    <a:pt x="7927848" y="1524"/>
                  </a:moveTo>
                  <a:lnTo>
                    <a:pt x="7592568" y="1524"/>
                  </a:lnTo>
                  <a:lnTo>
                    <a:pt x="7327392" y="304800"/>
                  </a:lnTo>
                  <a:lnTo>
                    <a:pt x="7661148" y="304800"/>
                  </a:lnTo>
                  <a:lnTo>
                    <a:pt x="7927848" y="1524"/>
                  </a:lnTo>
                  <a:close/>
                </a:path>
                <a:path w="8900160" h="304800">
                  <a:moveTo>
                    <a:pt x="8406384" y="1524"/>
                  </a:moveTo>
                  <a:lnTo>
                    <a:pt x="8072628" y="1524"/>
                  </a:lnTo>
                  <a:lnTo>
                    <a:pt x="7805928" y="304800"/>
                  </a:lnTo>
                  <a:lnTo>
                    <a:pt x="8141208" y="304800"/>
                  </a:lnTo>
                  <a:lnTo>
                    <a:pt x="8406384" y="1524"/>
                  </a:lnTo>
                  <a:close/>
                </a:path>
                <a:path w="8900160" h="304800">
                  <a:moveTo>
                    <a:pt x="8900160" y="1524"/>
                  </a:moveTo>
                  <a:lnTo>
                    <a:pt x="8566404" y="1524"/>
                  </a:lnTo>
                  <a:lnTo>
                    <a:pt x="8299704" y="304800"/>
                  </a:lnTo>
                  <a:lnTo>
                    <a:pt x="8633460" y="304800"/>
                  </a:lnTo>
                  <a:lnTo>
                    <a:pt x="8900160" y="1524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6" name="object 146"/>
          <p:cNvSpPr txBox="1"/>
          <p:nvPr/>
        </p:nvSpPr>
        <p:spPr>
          <a:xfrm>
            <a:off x="5996940" y="1905000"/>
            <a:ext cx="4662170" cy="3613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A </a:t>
            </a:r>
            <a:r>
              <a:rPr sz="2600" spc="-1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servo </a:t>
            </a:r>
            <a:r>
              <a:rPr sz="2600" spc="-5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motor </a:t>
            </a:r>
            <a:r>
              <a:rPr sz="26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is a </a:t>
            </a:r>
            <a:r>
              <a:rPr sz="2600" spc="-5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self-contained electrical  device, that rotate parts </a:t>
            </a:r>
            <a:r>
              <a:rPr sz="26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of a </a:t>
            </a:r>
            <a:r>
              <a:rPr sz="2600" spc="-5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machine with </a:t>
            </a:r>
            <a:r>
              <a:rPr sz="26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high  </a:t>
            </a:r>
            <a:r>
              <a:rPr sz="2600" spc="-5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efficiency </a:t>
            </a:r>
            <a:r>
              <a:rPr sz="26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. The output </a:t>
            </a:r>
            <a:r>
              <a:rPr sz="2600" spc="-5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shaft </a:t>
            </a:r>
            <a:r>
              <a:rPr sz="26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of this </a:t>
            </a:r>
            <a:r>
              <a:rPr sz="2600" spc="-5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motor can </a:t>
            </a:r>
            <a:r>
              <a:rPr sz="26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be  </a:t>
            </a:r>
            <a:r>
              <a:rPr sz="2600" spc="-1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moved </a:t>
            </a:r>
            <a:r>
              <a:rPr sz="26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to a </a:t>
            </a:r>
            <a:r>
              <a:rPr sz="2600" spc="-5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particular angle, position and  velocity that </a:t>
            </a:r>
            <a:r>
              <a:rPr sz="26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a </a:t>
            </a:r>
            <a:r>
              <a:rPr sz="2600" spc="-5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regular motor </a:t>
            </a:r>
            <a:r>
              <a:rPr sz="260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does not</a:t>
            </a:r>
            <a:r>
              <a:rPr sz="2600" spc="-2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 </a:t>
            </a:r>
            <a:r>
              <a:rPr sz="2600" spc="-10" dirty="0">
                <a:solidFill>
                  <a:srgbClr val="00CCFF"/>
                </a:solidFill>
                <a:latin typeface="Comic Sans MS" panose="030F0702030302020204" charset="0"/>
                <a:cs typeface="Comic Sans MS" panose="030F0702030302020204" charset="0"/>
              </a:rPr>
              <a:t>have.</a:t>
            </a:r>
            <a:endParaRPr sz="2600">
              <a:latin typeface="Comic Sans MS" panose="030F0702030302020204" charset="0"/>
              <a:cs typeface="Comic Sans MS" panose="030F0702030302020204" charset="0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sp>
          <p:nvSpPr>
            <p:cNvPr id="148" name="object 148"/>
            <p:cNvSpPr/>
            <p:nvPr/>
          </p:nvSpPr>
          <p:spPr>
            <a:xfrm>
              <a:off x="10659414" y="915403"/>
              <a:ext cx="1293812" cy="13104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1857756" y="2220467"/>
              <a:ext cx="3666744" cy="30297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262120" cy="787400"/>
            <a:chOff x="0" y="0"/>
            <a:chExt cx="4262120" cy="787400"/>
          </a:xfrm>
        </p:grpSpPr>
        <p:sp>
          <p:nvSpPr>
            <p:cNvPr id="3" name="object 3"/>
            <p:cNvSpPr/>
            <p:nvPr/>
          </p:nvSpPr>
          <p:spPr>
            <a:xfrm>
              <a:off x="704037" y="179438"/>
              <a:ext cx="3552825" cy="344170"/>
            </a:xfrm>
            <a:custGeom>
              <a:avLst/>
              <a:gdLst/>
              <a:ahLst/>
              <a:cxnLst/>
              <a:rect l="l" t="t" r="r" b="b"/>
              <a:pathLst>
                <a:path w="3552825" h="344170">
                  <a:moveTo>
                    <a:pt x="1173162" y="343877"/>
                  </a:moveTo>
                  <a:lnTo>
                    <a:pt x="265112" y="343877"/>
                  </a:lnTo>
                  <a:lnTo>
                    <a:pt x="0" y="184289"/>
                  </a:lnTo>
                  <a:lnTo>
                    <a:pt x="0" y="0"/>
                  </a:lnTo>
                  <a:lnTo>
                    <a:pt x="339725" y="0"/>
                  </a:lnTo>
                  <a:lnTo>
                    <a:pt x="495300" y="93090"/>
                  </a:lnTo>
                  <a:lnTo>
                    <a:pt x="1506537" y="93090"/>
                  </a:lnTo>
                  <a:lnTo>
                    <a:pt x="1655762" y="182384"/>
                  </a:lnTo>
                  <a:lnTo>
                    <a:pt x="1700212" y="209943"/>
                  </a:lnTo>
                  <a:lnTo>
                    <a:pt x="2563812" y="209943"/>
                  </a:lnTo>
                  <a:lnTo>
                    <a:pt x="2666999" y="148196"/>
                  </a:lnTo>
                  <a:lnTo>
                    <a:pt x="2724149" y="113042"/>
                  </a:lnTo>
                  <a:lnTo>
                    <a:pt x="3552825" y="113042"/>
                  </a:lnTo>
                  <a:lnTo>
                    <a:pt x="3184524" y="241287"/>
                  </a:lnTo>
                  <a:lnTo>
                    <a:pt x="1344612" y="241287"/>
                  </a:lnTo>
                  <a:lnTo>
                    <a:pt x="1173162" y="343877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4261548" cy="786917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7869808" y="0"/>
            <a:ext cx="4322445" cy="787400"/>
            <a:chOff x="7869808" y="0"/>
            <a:chExt cx="4322445" cy="787400"/>
          </a:xfrm>
        </p:grpSpPr>
        <p:sp>
          <p:nvSpPr>
            <p:cNvPr id="6" name="object 6"/>
            <p:cNvSpPr/>
            <p:nvPr/>
          </p:nvSpPr>
          <p:spPr>
            <a:xfrm>
              <a:off x="7874495" y="179438"/>
              <a:ext cx="3605529" cy="344170"/>
            </a:xfrm>
            <a:custGeom>
              <a:avLst/>
              <a:gdLst/>
              <a:ahLst/>
              <a:cxnLst/>
              <a:rect l="l" t="t" r="r" b="b"/>
              <a:pathLst>
                <a:path w="3605529" h="344170">
                  <a:moveTo>
                    <a:pt x="3335947" y="343877"/>
                  </a:moveTo>
                  <a:lnTo>
                    <a:pt x="2414574" y="343877"/>
                  </a:lnTo>
                  <a:lnTo>
                    <a:pt x="2240610" y="241287"/>
                  </a:lnTo>
                  <a:lnTo>
                    <a:pt x="373710" y="241287"/>
                  </a:lnTo>
                  <a:lnTo>
                    <a:pt x="0" y="113042"/>
                  </a:lnTo>
                  <a:lnTo>
                    <a:pt x="840841" y="113042"/>
                  </a:lnTo>
                  <a:lnTo>
                    <a:pt x="898829" y="148196"/>
                  </a:lnTo>
                  <a:lnTo>
                    <a:pt x="1003528" y="209943"/>
                  </a:lnTo>
                  <a:lnTo>
                    <a:pt x="1879790" y="209943"/>
                  </a:lnTo>
                  <a:lnTo>
                    <a:pt x="1924900" y="182384"/>
                  </a:lnTo>
                  <a:lnTo>
                    <a:pt x="2076310" y="93090"/>
                  </a:lnTo>
                  <a:lnTo>
                    <a:pt x="3102381" y="93090"/>
                  </a:lnTo>
                  <a:lnTo>
                    <a:pt x="3260242" y="0"/>
                  </a:lnTo>
                  <a:lnTo>
                    <a:pt x="3604945" y="0"/>
                  </a:lnTo>
                  <a:lnTo>
                    <a:pt x="3604945" y="184289"/>
                  </a:lnTo>
                  <a:lnTo>
                    <a:pt x="3335947" y="343877"/>
                  </a:lnTo>
                  <a:close/>
                </a:path>
              </a:pathLst>
            </a:custGeom>
            <a:solidFill>
              <a:srgbClr val="00B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869808" y="0"/>
              <a:ext cx="4322191" cy="7869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495800" y="304800"/>
            <a:ext cx="433133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lt"/>
              </a:rPr>
              <a:t>BLOCK</a:t>
            </a:r>
            <a:r>
              <a:rPr sz="3600" spc="-9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lt"/>
              </a:rPr>
              <a:t> </a:t>
            </a:r>
            <a:r>
              <a:rPr sz="36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cs typeface="+mn-lt"/>
              </a:rPr>
              <a:t>DIAGRAM</a:t>
            </a:r>
            <a:endParaRPr sz="360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cs typeface="+mn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61" y="761"/>
            <a:ext cx="12190730" cy="6856730"/>
          </a:xfrm>
          <a:custGeom>
            <a:avLst/>
            <a:gdLst/>
            <a:ahLst/>
            <a:cxnLst/>
            <a:rect l="l" t="t" r="r" b="b"/>
            <a:pathLst>
              <a:path w="12190730" h="6856730">
                <a:moveTo>
                  <a:pt x="0" y="0"/>
                </a:moveTo>
                <a:lnTo>
                  <a:pt x="12190476" y="0"/>
                </a:lnTo>
                <a:lnTo>
                  <a:pt x="12190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Content Placeholder 1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81200" y="1143000"/>
            <a:ext cx="7874000" cy="5459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417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9397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2981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16961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0941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72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402342" y="41010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20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402342" y="83802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402342" y="126989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02342" y="169781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402342" y="212968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402342" y="2557602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20"/>
                </a:moveTo>
                <a:lnTo>
                  <a:pt x="0" y="7620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402342" y="2989478"/>
            <a:ext cx="2695575" cy="7620"/>
          </a:xfrm>
          <a:custGeom>
            <a:avLst/>
            <a:gdLst/>
            <a:ahLst/>
            <a:cxnLst/>
            <a:rect l="l" t="t" r="r" b="b"/>
            <a:pathLst>
              <a:path w="2695575" h="7619">
                <a:moveTo>
                  <a:pt x="2695511" y="7619"/>
                </a:moveTo>
                <a:lnTo>
                  <a:pt x="0" y="7619"/>
                </a:lnTo>
                <a:lnTo>
                  <a:pt x="0" y="0"/>
                </a:lnTo>
                <a:lnTo>
                  <a:pt x="2695511" y="0"/>
                </a:lnTo>
                <a:lnTo>
                  <a:pt x="269551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54916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98894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247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64588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30439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874419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9180029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9619830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0059631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097320" y="3868839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097320" y="429675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6097320" y="472861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6097320" y="515653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097320" y="558840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097320" y="601632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097320" y="6448196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903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0499432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097320" y="3417150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54916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698894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4247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864588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830439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74419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180029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9619830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0059631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097320" y="41010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20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097320" y="83802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097320" y="126989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097320" y="169781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097320" y="212968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097320" y="2557602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20"/>
                </a:moveTo>
                <a:lnTo>
                  <a:pt x="0" y="7620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2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097320" y="2989478"/>
            <a:ext cx="4422140" cy="7620"/>
          </a:xfrm>
          <a:custGeom>
            <a:avLst/>
            <a:gdLst/>
            <a:ahLst/>
            <a:cxnLst/>
            <a:rect l="l" t="t" r="r" b="b"/>
            <a:pathLst>
              <a:path w="4422140" h="7619">
                <a:moveTo>
                  <a:pt x="4421771" y="7619"/>
                </a:moveTo>
                <a:lnTo>
                  <a:pt x="0" y="7619"/>
                </a:lnTo>
                <a:lnTo>
                  <a:pt x="0" y="0"/>
                </a:lnTo>
                <a:lnTo>
                  <a:pt x="4421771" y="0"/>
                </a:lnTo>
                <a:lnTo>
                  <a:pt x="4421771" y="7619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0903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0499432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096299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1402796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20" y="0"/>
                </a:moveTo>
                <a:lnTo>
                  <a:pt x="7620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2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1838635" y="3424923"/>
            <a:ext cx="7620" cy="3433445"/>
          </a:xfrm>
          <a:custGeom>
            <a:avLst/>
            <a:gdLst/>
            <a:ahLst/>
            <a:cxnLst/>
            <a:rect l="l" t="t" r="r" b="b"/>
            <a:pathLst>
              <a:path w="7620" h="3433445">
                <a:moveTo>
                  <a:pt x="7619" y="0"/>
                </a:moveTo>
                <a:lnTo>
                  <a:pt x="7619" y="3433076"/>
                </a:lnTo>
                <a:lnTo>
                  <a:pt x="0" y="3433076"/>
                </a:lnTo>
                <a:lnTo>
                  <a:pt x="0" y="0"/>
                </a:lnTo>
                <a:lnTo>
                  <a:pt x="7619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0511155" y="3868839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0511155" y="429675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511155" y="472861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0511155" y="515653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0511155" y="558840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0511155" y="601632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0511155" y="6448196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0511155" y="3417150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096299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1402796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20" y="0"/>
                </a:lnTo>
                <a:lnTo>
                  <a:pt x="7620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838635" y="0"/>
            <a:ext cx="7620" cy="3437254"/>
          </a:xfrm>
          <a:custGeom>
            <a:avLst/>
            <a:gdLst/>
            <a:ahLst/>
            <a:cxnLst/>
            <a:rect l="l" t="t" r="r" b="b"/>
            <a:pathLst>
              <a:path w="7620" h="3437254">
                <a:moveTo>
                  <a:pt x="0" y="0"/>
                </a:moveTo>
                <a:lnTo>
                  <a:pt x="7619" y="0"/>
                </a:lnTo>
                <a:lnTo>
                  <a:pt x="7619" y="3437051"/>
                </a:lnTo>
                <a:lnTo>
                  <a:pt x="0" y="3437051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0511155" y="41010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20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0511155" y="83802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0511155" y="126989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0511155" y="169781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0511155" y="212968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0511155" y="2557602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20"/>
                </a:lnTo>
                <a:lnTo>
                  <a:pt x="0" y="7620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0511155" y="2989478"/>
            <a:ext cx="1680845" cy="7620"/>
          </a:xfrm>
          <a:custGeom>
            <a:avLst/>
            <a:gdLst/>
            <a:ahLst/>
            <a:cxnLst/>
            <a:rect l="l" t="t" r="r" b="b"/>
            <a:pathLst>
              <a:path w="1680845" h="7619">
                <a:moveTo>
                  <a:pt x="0" y="0"/>
                </a:moveTo>
                <a:lnTo>
                  <a:pt x="1680845" y="0"/>
                </a:lnTo>
                <a:lnTo>
                  <a:pt x="1680845" y="7619"/>
                </a:lnTo>
                <a:lnTo>
                  <a:pt x="0" y="7619"/>
                </a:lnTo>
                <a:lnTo>
                  <a:pt x="0" y="0"/>
                </a:lnTo>
                <a:close/>
              </a:path>
            </a:pathLst>
          </a:custGeom>
          <a:solidFill>
            <a:srgbClr val="808080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3" name="object 73"/>
          <p:cNvGrpSpPr/>
          <p:nvPr/>
        </p:nvGrpSpPr>
        <p:grpSpPr>
          <a:xfrm>
            <a:off x="0" y="2078989"/>
            <a:ext cx="6256020" cy="4433570"/>
            <a:chOff x="0" y="2078989"/>
            <a:chExt cx="6256020" cy="4433570"/>
          </a:xfrm>
        </p:grpSpPr>
        <p:sp>
          <p:nvSpPr>
            <p:cNvPr id="74" name="object 74"/>
            <p:cNvSpPr/>
            <p:nvPr/>
          </p:nvSpPr>
          <p:spPr>
            <a:xfrm>
              <a:off x="718273" y="2405697"/>
              <a:ext cx="5443220" cy="4034154"/>
            </a:xfrm>
            <a:custGeom>
              <a:avLst/>
              <a:gdLst/>
              <a:ahLst/>
              <a:cxnLst/>
              <a:rect l="l" t="t" r="r" b="b"/>
              <a:pathLst>
                <a:path w="5443220" h="4034154">
                  <a:moveTo>
                    <a:pt x="3680460" y="4033926"/>
                  </a:moveTo>
                  <a:lnTo>
                    <a:pt x="0" y="4033926"/>
                  </a:lnTo>
                  <a:lnTo>
                    <a:pt x="0" y="0"/>
                  </a:lnTo>
                  <a:lnTo>
                    <a:pt x="5442851" y="0"/>
                  </a:lnTo>
                  <a:lnTo>
                    <a:pt x="5442851" y="2483281"/>
                  </a:lnTo>
                  <a:lnTo>
                    <a:pt x="3680460" y="4033926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594588" y="2313304"/>
              <a:ext cx="5661660" cy="4199255"/>
            </a:xfrm>
            <a:custGeom>
              <a:avLst/>
              <a:gdLst/>
              <a:ahLst/>
              <a:cxnLst/>
              <a:rect l="l" t="t" r="r" b="b"/>
              <a:pathLst>
                <a:path w="5661660" h="4199255">
                  <a:moveTo>
                    <a:pt x="5572887" y="86042"/>
                  </a:moveTo>
                  <a:lnTo>
                    <a:pt x="5560187" y="86042"/>
                  </a:lnTo>
                  <a:lnTo>
                    <a:pt x="5560187" y="98742"/>
                  </a:lnTo>
                  <a:lnTo>
                    <a:pt x="5560187" y="2572816"/>
                  </a:lnTo>
                  <a:lnTo>
                    <a:pt x="3801757" y="4119969"/>
                  </a:lnTo>
                  <a:lnTo>
                    <a:pt x="130035" y="4119969"/>
                  </a:lnTo>
                  <a:lnTo>
                    <a:pt x="130035" y="98742"/>
                  </a:lnTo>
                  <a:lnTo>
                    <a:pt x="5560187" y="98742"/>
                  </a:lnTo>
                  <a:lnTo>
                    <a:pt x="5560187" y="86042"/>
                  </a:lnTo>
                  <a:lnTo>
                    <a:pt x="117335" y="86042"/>
                  </a:lnTo>
                  <a:lnTo>
                    <a:pt x="117335" y="4132669"/>
                  </a:lnTo>
                  <a:lnTo>
                    <a:pt x="3806545" y="4132669"/>
                  </a:lnTo>
                  <a:lnTo>
                    <a:pt x="3813759" y="4126319"/>
                  </a:lnTo>
                  <a:lnTo>
                    <a:pt x="3819169" y="4121556"/>
                  </a:lnTo>
                  <a:lnTo>
                    <a:pt x="3820972" y="4119969"/>
                  </a:lnTo>
                  <a:lnTo>
                    <a:pt x="5572887" y="2578544"/>
                  </a:lnTo>
                  <a:lnTo>
                    <a:pt x="5572887" y="2575674"/>
                  </a:lnTo>
                  <a:lnTo>
                    <a:pt x="5572887" y="2570924"/>
                  </a:lnTo>
                  <a:lnTo>
                    <a:pt x="5572887" y="98742"/>
                  </a:lnTo>
                  <a:lnTo>
                    <a:pt x="5572887" y="92392"/>
                  </a:lnTo>
                  <a:lnTo>
                    <a:pt x="5572887" y="86042"/>
                  </a:lnTo>
                  <a:close/>
                </a:path>
                <a:path w="5661660" h="4199255">
                  <a:moveTo>
                    <a:pt x="5661190" y="0"/>
                  </a:moveTo>
                  <a:lnTo>
                    <a:pt x="5648490" y="0"/>
                  </a:lnTo>
                  <a:lnTo>
                    <a:pt x="5648490" y="12700"/>
                  </a:lnTo>
                  <a:lnTo>
                    <a:pt x="5648490" y="2580589"/>
                  </a:lnTo>
                  <a:lnTo>
                    <a:pt x="3823474" y="4186326"/>
                  </a:lnTo>
                  <a:lnTo>
                    <a:pt x="12700" y="4186326"/>
                  </a:lnTo>
                  <a:lnTo>
                    <a:pt x="12700" y="12700"/>
                  </a:lnTo>
                  <a:lnTo>
                    <a:pt x="5648490" y="12700"/>
                  </a:lnTo>
                  <a:lnTo>
                    <a:pt x="5648490" y="0"/>
                  </a:lnTo>
                  <a:lnTo>
                    <a:pt x="0" y="0"/>
                  </a:lnTo>
                  <a:lnTo>
                    <a:pt x="0" y="4199039"/>
                  </a:lnTo>
                  <a:lnTo>
                    <a:pt x="3828262" y="4199039"/>
                  </a:lnTo>
                  <a:lnTo>
                    <a:pt x="3835476" y="4192689"/>
                  </a:lnTo>
                  <a:lnTo>
                    <a:pt x="3840886" y="4187914"/>
                  </a:lnTo>
                  <a:lnTo>
                    <a:pt x="3842689" y="4186326"/>
                  </a:lnTo>
                  <a:lnTo>
                    <a:pt x="5661190" y="2586329"/>
                  </a:lnTo>
                  <a:lnTo>
                    <a:pt x="5661190" y="2583446"/>
                  </a:lnTo>
                  <a:lnTo>
                    <a:pt x="5661190" y="2578684"/>
                  </a:lnTo>
                  <a:lnTo>
                    <a:pt x="5661190" y="12700"/>
                  </a:lnTo>
                  <a:lnTo>
                    <a:pt x="5661190" y="6350"/>
                  </a:lnTo>
                  <a:lnTo>
                    <a:pt x="5661190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0" y="2084831"/>
              <a:ext cx="4535805" cy="414655"/>
            </a:xfrm>
            <a:custGeom>
              <a:avLst/>
              <a:gdLst/>
              <a:ahLst/>
              <a:cxnLst/>
              <a:rect l="l" t="t" r="r" b="b"/>
              <a:pathLst>
                <a:path w="4535805" h="414655">
                  <a:moveTo>
                    <a:pt x="4213860" y="414528"/>
                  </a:moveTo>
                  <a:lnTo>
                    <a:pt x="321564" y="414528"/>
                  </a:lnTo>
                  <a:lnTo>
                    <a:pt x="0" y="0"/>
                  </a:lnTo>
                  <a:lnTo>
                    <a:pt x="4535424" y="0"/>
                  </a:lnTo>
                  <a:lnTo>
                    <a:pt x="4213860" y="414528"/>
                  </a:lnTo>
                  <a:close/>
                </a:path>
              </a:pathLst>
            </a:custGeom>
            <a:solidFill>
              <a:srgbClr val="0603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0" y="2078989"/>
              <a:ext cx="4548505" cy="427990"/>
            </a:xfrm>
            <a:custGeom>
              <a:avLst/>
              <a:gdLst/>
              <a:ahLst/>
              <a:cxnLst/>
              <a:rect l="l" t="t" r="r" b="b"/>
              <a:pathLst>
                <a:path w="4548505" h="427989">
                  <a:moveTo>
                    <a:pt x="0" y="12312"/>
                  </a:moveTo>
                  <a:lnTo>
                    <a:pt x="0" y="0"/>
                  </a:lnTo>
                  <a:lnTo>
                    <a:pt x="4548479" y="0"/>
                  </a:lnTo>
                  <a:lnTo>
                    <a:pt x="4546571" y="2463"/>
                  </a:lnTo>
                  <a:lnTo>
                    <a:pt x="4838" y="2463"/>
                  </a:lnTo>
                  <a:lnTo>
                    <a:pt x="0" y="12312"/>
                  </a:lnTo>
                  <a:close/>
                </a:path>
                <a:path w="4548505" h="427989">
                  <a:moveTo>
                    <a:pt x="4217428" y="427393"/>
                  </a:moveTo>
                  <a:lnTo>
                    <a:pt x="317919" y="427393"/>
                  </a:lnTo>
                  <a:lnTo>
                    <a:pt x="0" y="16953"/>
                  </a:lnTo>
                  <a:lnTo>
                    <a:pt x="0" y="12312"/>
                  </a:lnTo>
                  <a:lnTo>
                    <a:pt x="4838" y="2463"/>
                  </a:lnTo>
                  <a:lnTo>
                    <a:pt x="324151" y="414693"/>
                  </a:lnTo>
                  <a:lnTo>
                    <a:pt x="321030" y="414693"/>
                  </a:lnTo>
                  <a:lnTo>
                    <a:pt x="326059" y="417156"/>
                  </a:lnTo>
                  <a:lnTo>
                    <a:pt x="4225357" y="417156"/>
                  </a:lnTo>
                  <a:lnTo>
                    <a:pt x="4217428" y="427393"/>
                  </a:lnTo>
                  <a:close/>
                </a:path>
                <a:path w="4548505" h="427989">
                  <a:moveTo>
                    <a:pt x="4522580" y="12700"/>
                  </a:moveTo>
                  <a:lnTo>
                    <a:pt x="12767" y="12700"/>
                  </a:lnTo>
                  <a:lnTo>
                    <a:pt x="4838" y="2463"/>
                  </a:lnTo>
                  <a:lnTo>
                    <a:pt x="4530509" y="2463"/>
                  </a:lnTo>
                  <a:lnTo>
                    <a:pt x="4522580" y="12700"/>
                  </a:lnTo>
                  <a:close/>
                </a:path>
                <a:path w="4548505" h="427989">
                  <a:moveTo>
                    <a:pt x="4209288" y="417156"/>
                  </a:moveTo>
                  <a:lnTo>
                    <a:pt x="4530509" y="2463"/>
                  </a:lnTo>
                  <a:lnTo>
                    <a:pt x="4535525" y="12700"/>
                  </a:lnTo>
                  <a:lnTo>
                    <a:pt x="4538642" y="12700"/>
                  </a:lnTo>
                  <a:lnTo>
                    <a:pt x="4227265" y="414693"/>
                  </a:lnTo>
                  <a:lnTo>
                    <a:pt x="4214304" y="414693"/>
                  </a:lnTo>
                  <a:lnTo>
                    <a:pt x="4209288" y="417156"/>
                  </a:lnTo>
                  <a:close/>
                </a:path>
                <a:path w="4548505" h="427989">
                  <a:moveTo>
                    <a:pt x="4538642" y="12700"/>
                  </a:moveTo>
                  <a:lnTo>
                    <a:pt x="4535525" y="12700"/>
                  </a:lnTo>
                  <a:lnTo>
                    <a:pt x="4530509" y="2463"/>
                  </a:lnTo>
                  <a:lnTo>
                    <a:pt x="4546571" y="2463"/>
                  </a:lnTo>
                  <a:lnTo>
                    <a:pt x="4538642" y="12700"/>
                  </a:lnTo>
                  <a:close/>
                </a:path>
                <a:path w="4548505" h="427989">
                  <a:moveTo>
                    <a:pt x="326059" y="417156"/>
                  </a:moveTo>
                  <a:lnTo>
                    <a:pt x="321030" y="414693"/>
                  </a:lnTo>
                  <a:lnTo>
                    <a:pt x="324151" y="414693"/>
                  </a:lnTo>
                  <a:lnTo>
                    <a:pt x="326059" y="417156"/>
                  </a:lnTo>
                  <a:close/>
                </a:path>
                <a:path w="4548505" h="427989">
                  <a:moveTo>
                    <a:pt x="4209288" y="417156"/>
                  </a:moveTo>
                  <a:lnTo>
                    <a:pt x="326059" y="417156"/>
                  </a:lnTo>
                  <a:lnTo>
                    <a:pt x="324151" y="414693"/>
                  </a:lnTo>
                  <a:lnTo>
                    <a:pt x="4211196" y="414693"/>
                  </a:lnTo>
                  <a:lnTo>
                    <a:pt x="4209288" y="417156"/>
                  </a:lnTo>
                  <a:close/>
                </a:path>
                <a:path w="4548505" h="427989">
                  <a:moveTo>
                    <a:pt x="4225357" y="417156"/>
                  </a:moveTo>
                  <a:lnTo>
                    <a:pt x="4209288" y="417156"/>
                  </a:lnTo>
                  <a:lnTo>
                    <a:pt x="4214304" y="414693"/>
                  </a:lnTo>
                  <a:lnTo>
                    <a:pt x="4227265" y="414693"/>
                  </a:lnTo>
                  <a:lnTo>
                    <a:pt x="4225357" y="417156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8" name="object 78"/>
          <p:cNvGrpSpPr/>
          <p:nvPr/>
        </p:nvGrpSpPr>
        <p:grpSpPr>
          <a:xfrm>
            <a:off x="6336029" y="2078989"/>
            <a:ext cx="5855970" cy="4433570"/>
            <a:chOff x="6336029" y="2078989"/>
            <a:chExt cx="5855970" cy="4433570"/>
          </a:xfrm>
        </p:grpSpPr>
        <p:sp>
          <p:nvSpPr>
            <p:cNvPr id="79" name="object 79"/>
            <p:cNvSpPr/>
            <p:nvPr/>
          </p:nvSpPr>
          <p:spPr>
            <a:xfrm>
              <a:off x="6425031" y="2405710"/>
              <a:ext cx="5094605" cy="4034154"/>
            </a:xfrm>
            <a:custGeom>
              <a:avLst/>
              <a:gdLst/>
              <a:ahLst/>
              <a:cxnLst/>
              <a:rect l="l" t="t" r="r" b="b"/>
              <a:pathLst>
                <a:path w="5094605" h="4034154">
                  <a:moveTo>
                    <a:pt x="5094490" y="4034142"/>
                  </a:moveTo>
                  <a:lnTo>
                    <a:pt x="1649590" y="4034142"/>
                  </a:lnTo>
                  <a:lnTo>
                    <a:pt x="0" y="2483421"/>
                  </a:lnTo>
                  <a:lnTo>
                    <a:pt x="0" y="0"/>
                  </a:lnTo>
                  <a:lnTo>
                    <a:pt x="5094490" y="0"/>
                  </a:lnTo>
                  <a:lnTo>
                    <a:pt x="5094490" y="4034142"/>
                  </a:lnTo>
                  <a:close/>
                </a:path>
              </a:pathLst>
            </a:custGeom>
            <a:solidFill>
              <a:srgbClr val="FFFFFF">
                <a:alpha val="101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6336030" y="2313317"/>
              <a:ext cx="5299710" cy="4199255"/>
            </a:xfrm>
            <a:custGeom>
              <a:avLst/>
              <a:gdLst/>
              <a:ahLst/>
              <a:cxnLst/>
              <a:rect l="l" t="t" r="r" b="b"/>
              <a:pathLst>
                <a:path w="5299709" h="4199255">
                  <a:moveTo>
                    <a:pt x="5189842" y="86042"/>
                  </a:moveTo>
                  <a:lnTo>
                    <a:pt x="5177142" y="86042"/>
                  </a:lnTo>
                  <a:lnTo>
                    <a:pt x="5177142" y="98742"/>
                  </a:lnTo>
                  <a:lnTo>
                    <a:pt x="5177142" y="4120184"/>
                  </a:lnTo>
                  <a:lnTo>
                    <a:pt x="1741119" y="4120184"/>
                  </a:lnTo>
                  <a:lnTo>
                    <a:pt x="98272" y="2575814"/>
                  </a:lnTo>
                  <a:lnTo>
                    <a:pt x="95351" y="2573070"/>
                  </a:lnTo>
                  <a:lnTo>
                    <a:pt x="95351" y="2571178"/>
                  </a:lnTo>
                  <a:lnTo>
                    <a:pt x="95351" y="98742"/>
                  </a:lnTo>
                  <a:lnTo>
                    <a:pt x="5177142" y="98742"/>
                  </a:lnTo>
                  <a:lnTo>
                    <a:pt x="5177142" y="86042"/>
                  </a:lnTo>
                  <a:lnTo>
                    <a:pt x="82651" y="86042"/>
                  </a:lnTo>
                  <a:lnTo>
                    <a:pt x="82651" y="2578557"/>
                  </a:lnTo>
                  <a:lnTo>
                    <a:pt x="1736077" y="4132884"/>
                  </a:lnTo>
                  <a:lnTo>
                    <a:pt x="5189842" y="4132884"/>
                  </a:lnTo>
                  <a:lnTo>
                    <a:pt x="5189842" y="4126534"/>
                  </a:lnTo>
                  <a:lnTo>
                    <a:pt x="5189842" y="4120184"/>
                  </a:lnTo>
                  <a:lnTo>
                    <a:pt x="5189842" y="98742"/>
                  </a:lnTo>
                  <a:lnTo>
                    <a:pt x="5189842" y="92392"/>
                  </a:lnTo>
                  <a:lnTo>
                    <a:pt x="5189842" y="86042"/>
                  </a:lnTo>
                  <a:close/>
                </a:path>
                <a:path w="5299709" h="4199255">
                  <a:moveTo>
                    <a:pt x="5299659" y="0"/>
                  </a:moveTo>
                  <a:lnTo>
                    <a:pt x="5286959" y="0"/>
                  </a:lnTo>
                  <a:lnTo>
                    <a:pt x="5286959" y="12700"/>
                  </a:lnTo>
                  <a:lnTo>
                    <a:pt x="5286959" y="4186542"/>
                  </a:lnTo>
                  <a:lnTo>
                    <a:pt x="1720773" y="4186542"/>
                  </a:lnTo>
                  <a:lnTo>
                    <a:pt x="15608" y="2583586"/>
                  </a:lnTo>
                  <a:lnTo>
                    <a:pt x="12700" y="2580856"/>
                  </a:lnTo>
                  <a:lnTo>
                    <a:pt x="12700" y="2578963"/>
                  </a:lnTo>
                  <a:lnTo>
                    <a:pt x="12700" y="12700"/>
                  </a:lnTo>
                  <a:lnTo>
                    <a:pt x="5286959" y="12700"/>
                  </a:lnTo>
                  <a:lnTo>
                    <a:pt x="5286959" y="0"/>
                  </a:lnTo>
                  <a:lnTo>
                    <a:pt x="0" y="0"/>
                  </a:lnTo>
                  <a:lnTo>
                    <a:pt x="0" y="2586329"/>
                  </a:lnTo>
                  <a:lnTo>
                    <a:pt x="1715757" y="4199242"/>
                  </a:lnTo>
                  <a:lnTo>
                    <a:pt x="5299659" y="4199242"/>
                  </a:lnTo>
                  <a:lnTo>
                    <a:pt x="5299659" y="4192892"/>
                  </a:lnTo>
                  <a:lnTo>
                    <a:pt x="5299659" y="4186542"/>
                  </a:lnTo>
                  <a:lnTo>
                    <a:pt x="5299659" y="12712"/>
                  </a:lnTo>
                  <a:lnTo>
                    <a:pt x="5299659" y="6350"/>
                  </a:lnTo>
                  <a:lnTo>
                    <a:pt x="5299659" y="0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946135" y="2084831"/>
              <a:ext cx="4246245" cy="414655"/>
            </a:xfrm>
            <a:custGeom>
              <a:avLst/>
              <a:gdLst/>
              <a:ahLst/>
              <a:cxnLst/>
              <a:rect l="l" t="t" r="r" b="b"/>
              <a:pathLst>
                <a:path w="4246245" h="414655">
                  <a:moveTo>
                    <a:pt x="3924300" y="414528"/>
                  </a:moveTo>
                  <a:lnTo>
                    <a:pt x="321564" y="414528"/>
                  </a:lnTo>
                  <a:lnTo>
                    <a:pt x="0" y="0"/>
                  </a:lnTo>
                  <a:lnTo>
                    <a:pt x="4245864" y="0"/>
                  </a:lnTo>
                  <a:lnTo>
                    <a:pt x="3924300" y="414528"/>
                  </a:lnTo>
                  <a:close/>
                </a:path>
              </a:pathLst>
            </a:custGeom>
            <a:solidFill>
              <a:srgbClr val="0603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933626" y="2078989"/>
              <a:ext cx="4258945" cy="427990"/>
            </a:xfrm>
            <a:custGeom>
              <a:avLst/>
              <a:gdLst/>
              <a:ahLst/>
              <a:cxnLst/>
              <a:rect l="l" t="t" r="r" b="b"/>
              <a:pathLst>
                <a:path w="4258945" h="427989">
                  <a:moveTo>
                    <a:pt x="3940251" y="427418"/>
                  </a:moveTo>
                  <a:lnTo>
                    <a:pt x="331076" y="427418"/>
                  </a:lnTo>
                  <a:lnTo>
                    <a:pt x="0" y="0"/>
                  </a:lnTo>
                  <a:lnTo>
                    <a:pt x="4258373" y="0"/>
                  </a:lnTo>
                  <a:lnTo>
                    <a:pt x="4258373" y="2463"/>
                  </a:lnTo>
                  <a:lnTo>
                    <a:pt x="17983" y="2463"/>
                  </a:lnTo>
                  <a:lnTo>
                    <a:pt x="12953" y="12700"/>
                  </a:lnTo>
                  <a:lnTo>
                    <a:pt x="25911" y="12700"/>
                  </a:lnTo>
                  <a:lnTo>
                    <a:pt x="337308" y="414718"/>
                  </a:lnTo>
                  <a:lnTo>
                    <a:pt x="334200" y="414718"/>
                  </a:lnTo>
                  <a:lnTo>
                    <a:pt x="339216" y="417182"/>
                  </a:lnTo>
                  <a:lnTo>
                    <a:pt x="3948180" y="417182"/>
                  </a:lnTo>
                  <a:lnTo>
                    <a:pt x="3940251" y="427418"/>
                  </a:lnTo>
                  <a:close/>
                </a:path>
                <a:path w="4258945" h="427989">
                  <a:moveTo>
                    <a:pt x="25911" y="12700"/>
                  </a:moveTo>
                  <a:lnTo>
                    <a:pt x="12953" y="12700"/>
                  </a:lnTo>
                  <a:lnTo>
                    <a:pt x="17983" y="2463"/>
                  </a:lnTo>
                  <a:lnTo>
                    <a:pt x="25911" y="12700"/>
                  </a:lnTo>
                  <a:close/>
                </a:path>
                <a:path w="4258945" h="427989">
                  <a:moveTo>
                    <a:pt x="4245427" y="12700"/>
                  </a:moveTo>
                  <a:lnTo>
                    <a:pt x="25911" y="12700"/>
                  </a:lnTo>
                  <a:lnTo>
                    <a:pt x="17983" y="2463"/>
                  </a:lnTo>
                  <a:lnTo>
                    <a:pt x="4253357" y="2463"/>
                  </a:lnTo>
                  <a:lnTo>
                    <a:pt x="4245427" y="12700"/>
                  </a:lnTo>
                  <a:close/>
                </a:path>
                <a:path w="4258945" h="427989">
                  <a:moveTo>
                    <a:pt x="3932110" y="417182"/>
                  </a:moveTo>
                  <a:lnTo>
                    <a:pt x="4253357" y="2463"/>
                  </a:lnTo>
                  <a:lnTo>
                    <a:pt x="4258373" y="12700"/>
                  </a:lnTo>
                  <a:lnTo>
                    <a:pt x="4258373" y="16723"/>
                  </a:lnTo>
                  <a:lnTo>
                    <a:pt x="3950088" y="414718"/>
                  </a:lnTo>
                  <a:lnTo>
                    <a:pt x="3937139" y="414718"/>
                  </a:lnTo>
                  <a:lnTo>
                    <a:pt x="3932110" y="417182"/>
                  </a:lnTo>
                  <a:close/>
                </a:path>
                <a:path w="4258945" h="427989">
                  <a:moveTo>
                    <a:pt x="4258373" y="12700"/>
                  </a:moveTo>
                  <a:lnTo>
                    <a:pt x="4253357" y="2463"/>
                  </a:lnTo>
                  <a:lnTo>
                    <a:pt x="4258373" y="2463"/>
                  </a:lnTo>
                  <a:lnTo>
                    <a:pt x="4258373" y="12700"/>
                  </a:lnTo>
                  <a:close/>
                </a:path>
                <a:path w="4258945" h="427989">
                  <a:moveTo>
                    <a:pt x="339216" y="417182"/>
                  </a:moveTo>
                  <a:lnTo>
                    <a:pt x="334200" y="414718"/>
                  </a:lnTo>
                  <a:lnTo>
                    <a:pt x="337308" y="414718"/>
                  </a:lnTo>
                  <a:lnTo>
                    <a:pt x="339216" y="417182"/>
                  </a:lnTo>
                  <a:close/>
                </a:path>
                <a:path w="4258945" h="427989">
                  <a:moveTo>
                    <a:pt x="3932110" y="417182"/>
                  </a:moveTo>
                  <a:lnTo>
                    <a:pt x="339216" y="417182"/>
                  </a:lnTo>
                  <a:lnTo>
                    <a:pt x="337308" y="414718"/>
                  </a:lnTo>
                  <a:lnTo>
                    <a:pt x="3934018" y="414718"/>
                  </a:lnTo>
                  <a:lnTo>
                    <a:pt x="3932110" y="417182"/>
                  </a:lnTo>
                  <a:close/>
                </a:path>
                <a:path w="4258945" h="427989">
                  <a:moveTo>
                    <a:pt x="3948180" y="417182"/>
                  </a:moveTo>
                  <a:lnTo>
                    <a:pt x="3932110" y="417182"/>
                  </a:lnTo>
                  <a:lnTo>
                    <a:pt x="3937139" y="414718"/>
                  </a:lnTo>
                  <a:lnTo>
                    <a:pt x="3950088" y="414718"/>
                  </a:lnTo>
                  <a:lnTo>
                    <a:pt x="3948180" y="417182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>
            <a:spLocks noGrp="1"/>
          </p:cNvSpPr>
          <p:nvPr>
            <p:ph type="title"/>
          </p:nvPr>
        </p:nvSpPr>
        <p:spPr>
          <a:xfrm>
            <a:off x="4191000" y="723265"/>
            <a:ext cx="4731385" cy="4749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sz="3000" spc="-5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cs typeface="+mn-lt"/>
              </a:rPr>
              <a:t>  </a:t>
            </a:r>
            <a:r>
              <a:rPr sz="3000" spc="-5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cs typeface="+mn-lt"/>
              </a:rPr>
              <a:t>TINKERCAD</a:t>
            </a:r>
            <a:r>
              <a:rPr sz="3000" spc="-6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cs typeface="+mn-lt"/>
              </a:rPr>
              <a:t> </a:t>
            </a:r>
            <a:r>
              <a:rPr sz="3000" spc="-5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+mn-lt"/>
                <a:cs typeface="+mn-lt"/>
              </a:rPr>
              <a:t>DESIGN</a:t>
            </a:r>
            <a:endParaRPr sz="3000" spc="-5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+mn-lt"/>
              <a:cs typeface="+mn-lt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924555" y="928116"/>
            <a:ext cx="238125" cy="276225"/>
          </a:xfrm>
          <a:custGeom>
            <a:avLst/>
            <a:gdLst/>
            <a:ahLst/>
            <a:cxnLst/>
            <a:rect l="l" t="t" r="r" b="b"/>
            <a:pathLst>
              <a:path w="238125" h="276225">
                <a:moveTo>
                  <a:pt x="0" y="275844"/>
                </a:moveTo>
                <a:lnTo>
                  <a:pt x="0" y="0"/>
                </a:lnTo>
                <a:lnTo>
                  <a:pt x="237744" y="137160"/>
                </a:lnTo>
                <a:lnTo>
                  <a:pt x="0" y="2758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594360" y="2137410"/>
            <a:ext cx="3495675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000" spc="-25" dirty="0">
                <a:solidFill>
                  <a:srgbClr val="FFFFFF"/>
                </a:solidFill>
                <a:latin typeface="Carlito"/>
                <a:cs typeface="Carlito"/>
              </a:rPr>
              <a:t>    </a:t>
            </a:r>
            <a:r>
              <a:rPr sz="2400" spc="-25" dirty="0">
                <a:solidFill>
                  <a:srgbClr val="FFFFFF"/>
                </a:solidFill>
                <a:latin typeface="Carlito"/>
                <a:cs typeface="Carlito"/>
              </a:rPr>
              <a:t>Before</a:t>
            </a:r>
            <a:r>
              <a:rPr sz="2400" spc="-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executation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8387080" y="2129155"/>
            <a:ext cx="3336925" cy="381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2400" spc="-10" dirty="0">
                <a:solidFill>
                  <a:srgbClr val="FFFFFF"/>
                </a:solidFill>
                <a:latin typeface="Carlito"/>
                <a:cs typeface="Carlito"/>
              </a:rPr>
              <a:t>  </a:t>
            </a:r>
            <a:r>
              <a:rPr sz="2400" spc="-10" dirty="0">
                <a:solidFill>
                  <a:srgbClr val="FFFFFF"/>
                </a:solidFill>
                <a:latin typeface="Carlito"/>
                <a:cs typeface="Carlito"/>
              </a:rPr>
              <a:t>After</a:t>
            </a:r>
            <a:r>
              <a:rPr sz="24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rlito"/>
                <a:cs typeface="Carlito"/>
              </a:rPr>
              <a:t>executation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761" y="761"/>
            <a:ext cx="12190730" cy="6856730"/>
            <a:chOff x="761" y="761"/>
            <a:chExt cx="12190730" cy="6856730"/>
          </a:xfrm>
        </p:grpSpPr>
        <p:sp>
          <p:nvSpPr>
            <p:cNvPr id="88" name="object 88"/>
            <p:cNvSpPr/>
            <p:nvPr/>
          </p:nvSpPr>
          <p:spPr>
            <a:xfrm>
              <a:off x="2335606" y="404329"/>
              <a:ext cx="1293812" cy="131043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492287" y="351561"/>
              <a:ext cx="307086" cy="120429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6413500" y="904646"/>
              <a:ext cx="3556000" cy="730250"/>
            </a:xfrm>
            <a:custGeom>
              <a:avLst/>
              <a:gdLst/>
              <a:ahLst/>
              <a:cxnLst/>
              <a:rect l="l" t="t" r="r" b="b"/>
              <a:pathLst>
                <a:path w="3556000" h="730250">
                  <a:moveTo>
                    <a:pt x="3556000" y="438785"/>
                  </a:moveTo>
                  <a:lnTo>
                    <a:pt x="1984857" y="438785"/>
                  </a:lnTo>
                  <a:lnTo>
                    <a:pt x="1984857" y="0"/>
                  </a:lnTo>
                  <a:lnTo>
                    <a:pt x="1977237" y="0"/>
                  </a:lnTo>
                  <a:lnTo>
                    <a:pt x="1977237" y="438785"/>
                  </a:lnTo>
                  <a:lnTo>
                    <a:pt x="0" y="438785"/>
                  </a:lnTo>
                  <a:lnTo>
                    <a:pt x="0" y="446405"/>
                  </a:lnTo>
                  <a:lnTo>
                    <a:pt x="1977237" y="446405"/>
                  </a:lnTo>
                  <a:lnTo>
                    <a:pt x="1977237" y="729818"/>
                  </a:lnTo>
                  <a:lnTo>
                    <a:pt x="1984857" y="729818"/>
                  </a:lnTo>
                  <a:lnTo>
                    <a:pt x="1984857" y="446405"/>
                  </a:lnTo>
                  <a:lnTo>
                    <a:pt x="3556000" y="446405"/>
                  </a:lnTo>
                  <a:lnTo>
                    <a:pt x="3556000" y="438785"/>
                  </a:lnTo>
                  <a:close/>
                </a:path>
              </a:pathLst>
            </a:custGeom>
            <a:solidFill>
              <a:srgbClr val="00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9026614" y="1198397"/>
              <a:ext cx="279400" cy="2794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9733950" y="1317104"/>
              <a:ext cx="75995" cy="761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389632" y="179832"/>
              <a:ext cx="2165985" cy="146685"/>
            </a:xfrm>
            <a:custGeom>
              <a:avLst/>
              <a:gdLst/>
              <a:ahLst/>
              <a:cxnLst/>
              <a:rect l="l" t="t" r="r" b="b"/>
              <a:pathLst>
                <a:path w="2165985" h="146685">
                  <a:moveTo>
                    <a:pt x="2165604" y="146304"/>
                  </a:moveTo>
                  <a:lnTo>
                    <a:pt x="0" y="146304"/>
                  </a:lnTo>
                  <a:lnTo>
                    <a:pt x="0" y="0"/>
                  </a:lnTo>
                  <a:lnTo>
                    <a:pt x="2165604" y="0"/>
                  </a:lnTo>
                  <a:lnTo>
                    <a:pt x="2165604" y="146304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761" y="761"/>
              <a:ext cx="12190730" cy="6856730"/>
            </a:xfrm>
            <a:custGeom>
              <a:avLst/>
              <a:gdLst/>
              <a:ahLst/>
              <a:cxnLst/>
              <a:rect l="l" t="t" r="r" b="b"/>
              <a:pathLst>
                <a:path w="12190730" h="6856730">
                  <a:moveTo>
                    <a:pt x="0" y="0"/>
                  </a:moveTo>
                  <a:lnTo>
                    <a:pt x="12190476" y="0"/>
                  </a:lnTo>
                  <a:lnTo>
                    <a:pt x="12190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98" name="Content Placeholder 97"/>
          <p:cNvPicPr>
            <a:picLocks noChangeAspect="1"/>
          </p:cNvPicPr>
          <p:nvPr>
            <p:ph sz="half" idx="3"/>
          </p:nvPr>
        </p:nvPicPr>
        <p:blipFill>
          <a:blip r:embed="rId5"/>
          <a:stretch>
            <a:fillRect/>
          </a:stretch>
        </p:blipFill>
        <p:spPr>
          <a:xfrm>
            <a:off x="718185" y="2518410"/>
            <a:ext cx="3673475" cy="3921125"/>
          </a:xfrm>
          <a:prstGeom prst="rect">
            <a:avLst/>
          </a:prstGeom>
        </p:spPr>
      </p:pic>
      <p:pic>
        <p:nvPicPr>
          <p:cNvPr id="100" name="Content Placeholder 99"/>
          <p:cNvPicPr>
            <a:picLocks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8114665" y="2514600"/>
            <a:ext cx="3404870" cy="3933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3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A6C8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4309</Words>
  <Application>WPS Presentation</Application>
  <PresentationFormat>On-screen Show (4:3)</PresentationFormat>
  <Paragraphs>145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SimSun</vt:lpstr>
      <vt:lpstr>Wingdings</vt:lpstr>
      <vt:lpstr>Noto Sans Mono CJK HK</vt:lpstr>
      <vt:lpstr>Segoe Print</vt:lpstr>
      <vt:lpstr>Bahnschrift SemiCondensed</vt:lpstr>
      <vt:lpstr>Comic Sans MS</vt:lpstr>
      <vt:lpstr>Carlito</vt:lpstr>
      <vt:lpstr>Calibri (Body)</vt:lpstr>
      <vt:lpstr>Calibri</vt:lpstr>
      <vt:lpstr>Times New Roman</vt:lpstr>
      <vt:lpstr>Microsoft YaHei</vt:lpstr>
      <vt:lpstr>Arial Unicode MS</vt:lpstr>
      <vt:lpstr>Office Theme</vt:lpstr>
      <vt:lpstr>DOOR SECURITY SYSTEM</vt:lpstr>
      <vt:lpstr>PowerPoint 演示文稿</vt:lpstr>
      <vt:lpstr>PowerPoint 演示文稿</vt:lpstr>
      <vt:lpstr>ARDUINO UNO</vt:lpstr>
      <vt:lpstr>KEYPAD</vt:lpstr>
      <vt:lpstr>PowerPoint 演示文稿</vt:lpstr>
      <vt:lpstr>SERVOMOTOR</vt:lpstr>
      <vt:lpstr>PowerPoint 演示文稿</vt:lpstr>
      <vt:lpstr>  TINKERCAD DESIGN</vt:lpstr>
      <vt:lpstr>PowerPoint 演示文稿</vt:lpstr>
      <vt:lpstr>Code</vt:lpstr>
      <vt:lpstr>PowerPoint 演示文稿</vt:lpstr>
      <vt:lpstr>void LockedPosition(int locked) { 	if (locked)   	{     		ServoMotor.write(11);   	}   	else   	{     		ServoMotor.write(180);   	} }</vt:lpstr>
      <vt:lpstr>Applications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DOOR SECURITY SYSTEM</dc:title>
  <dc:creator/>
  <cp:lastModifiedBy>88</cp:lastModifiedBy>
  <cp:revision>11</cp:revision>
  <dcterms:created xsi:type="dcterms:W3CDTF">2022-11-21T10:57:00Z</dcterms:created>
  <dcterms:modified xsi:type="dcterms:W3CDTF">2022-11-26T17:37:19Z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2022-11-22T03:30:00Z</vt:filetime>
  </property>
  <property fmtid="{D5CDD505-2E9C-101B-9397-08002B2CF9AE}" pid="3" name="Creator">
    <vt:lpwstr>WPS Presentation</vt:lpwstr>
  </property>
  <property fmtid="{D5CDD505-2E9C-101B-9397-08002B2CF9AE}" pid="4" name="LastSaved">
    <vt:filetime>2022-11-22T03:30:00Z</vt:filetime>
  </property>
  <property fmtid="{D5CDD505-2E9C-101B-9397-08002B2CF9AE}" pid="5" name="ICV">
    <vt:lpwstr>3F7FC146A7B84E3193ACAC988D850BF6</vt:lpwstr>
  </property>
  <property fmtid="{D5CDD505-2E9C-101B-9397-08002B2CF9AE}" pid="6" name="KSOProductBuildVer">
    <vt:lpwstr>1033-11.2.0.11214</vt:lpwstr>
  </property>
</Properties>
</file>